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png" ContentType="image/png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6276" y="2125980"/>
            <a:ext cx="7777797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2552" y="3840480"/>
            <a:ext cx="640524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tx1"/>
                </a:solidFill>
                <a:latin typeface="맑은 고딕"/>
                <a:cs typeface="맑은 고딕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tx1"/>
                </a:solidFill>
                <a:latin typeface="맑은 고딕"/>
                <a:cs typeface="맑은 고딕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517" y="1577340"/>
            <a:ext cx="398040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12430" y="1577340"/>
            <a:ext cx="398040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tx1"/>
                </a:solidFill>
                <a:latin typeface="맑은 고딕"/>
                <a:cs typeface="맑은 고딕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035795" y="0"/>
            <a:ext cx="109855" cy="1371600"/>
          </a:xfrm>
          <a:custGeom>
            <a:avLst/>
            <a:gdLst/>
            <a:ahLst/>
            <a:cxnLst/>
            <a:rect l="l" t="t" r="r" b="b"/>
            <a:pathLst>
              <a:path w="109854" h="1371600">
                <a:moveTo>
                  <a:pt x="0" y="1371600"/>
                </a:moveTo>
                <a:lnTo>
                  <a:pt x="109727" y="1371600"/>
                </a:lnTo>
                <a:lnTo>
                  <a:pt x="109727" y="0"/>
                </a:lnTo>
                <a:lnTo>
                  <a:pt x="0" y="0"/>
                </a:lnTo>
                <a:lnTo>
                  <a:pt x="0" y="1371600"/>
                </a:lnTo>
                <a:close/>
              </a:path>
            </a:pathLst>
          </a:custGeom>
          <a:solidFill>
            <a:srgbClr val="FF6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9032747" y="1371599"/>
            <a:ext cx="109855" cy="5486400"/>
          </a:xfrm>
          <a:custGeom>
            <a:avLst/>
            <a:gdLst/>
            <a:ahLst/>
            <a:cxnLst/>
            <a:rect l="l" t="t" r="r" b="b"/>
            <a:pathLst>
              <a:path w="109854" h="5486400">
                <a:moveTo>
                  <a:pt x="0" y="5486400"/>
                </a:moveTo>
                <a:lnTo>
                  <a:pt x="109727" y="5486400"/>
                </a:lnTo>
                <a:lnTo>
                  <a:pt x="109727" y="0"/>
                </a:lnTo>
                <a:lnTo>
                  <a:pt x="0" y="0"/>
                </a:lnTo>
                <a:lnTo>
                  <a:pt x="0" y="5486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07263" y="601980"/>
            <a:ext cx="8795385" cy="0"/>
          </a:xfrm>
          <a:custGeom>
            <a:avLst/>
            <a:gdLst/>
            <a:ahLst/>
            <a:cxnLst/>
            <a:rect l="l" t="t" r="r" b="b"/>
            <a:pathLst>
              <a:path w="8795385" h="0">
                <a:moveTo>
                  <a:pt x="0" y="0"/>
                </a:moveTo>
                <a:lnTo>
                  <a:pt x="8795004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6862571" y="57911"/>
            <a:ext cx="2019300" cy="4282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5589" y="1961514"/>
            <a:ext cx="2233295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chemeClr val="tx1"/>
                </a:solidFill>
                <a:latin typeface="맑은 고딕"/>
                <a:cs typeface="맑은 고딕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24280" y="3160014"/>
            <a:ext cx="6701789" cy="3241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8617" y="6507131"/>
            <a:ext cx="632460" cy="153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037323" y="6507131"/>
            <a:ext cx="1852295" cy="153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471923" y="6633861"/>
            <a:ext cx="187960" cy="1695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hyperlink" Target="mailto:info@shinwon.co.kr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Relationship Id="rId4" Type="http://schemas.openxmlformats.org/officeDocument/2006/relationships/image" Target="../media/image26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Relationship Id="rId3" Type="http://schemas.openxmlformats.org/officeDocument/2006/relationships/image" Target="../media/image28.png"/><Relationship Id="rId4" Type="http://schemas.openxmlformats.org/officeDocument/2006/relationships/image" Target="../media/image29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Relationship Id="rId3" Type="http://schemas.openxmlformats.org/officeDocument/2006/relationships/hyperlink" Target="https://www.jstor.org/register" TargetMode="Externa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info@shinwon.co.kr" TargetMode="External"/><Relationship Id="rId3" Type="http://schemas.openxmlformats.org/officeDocument/2006/relationships/image" Target="../media/image32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hyperlink" Target="http://www.jstor.org/" TargetMode="Externa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0124" y="914400"/>
            <a:ext cx="8793480" cy="0"/>
          </a:xfrm>
          <a:custGeom>
            <a:avLst/>
            <a:gdLst/>
            <a:ahLst/>
            <a:cxnLst/>
            <a:rect l="l" t="t" r="r" b="b"/>
            <a:pathLst>
              <a:path w="8793480" h="0">
                <a:moveTo>
                  <a:pt x="0" y="0"/>
                </a:moveTo>
                <a:lnTo>
                  <a:pt x="879348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9035795" y="0"/>
            <a:ext cx="109855" cy="1371600"/>
          </a:xfrm>
          <a:custGeom>
            <a:avLst/>
            <a:gdLst/>
            <a:ahLst/>
            <a:cxnLst/>
            <a:rect l="l" t="t" r="r" b="b"/>
            <a:pathLst>
              <a:path w="109854" h="1371600">
                <a:moveTo>
                  <a:pt x="0" y="1371600"/>
                </a:moveTo>
                <a:lnTo>
                  <a:pt x="109727" y="1371600"/>
                </a:lnTo>
                <a:lnTo>
                  <a:pt x="109727" y="0"/>
                </a:lnTo>
                <a:lnTo>
                  <a:pt x="0" y="0"/>
                </a:lnTo>
                <a:lnTo>
                  <a:pt x="0" y="1371600"/>
                </a:lnTo>
                <a:close/>
              </a:path>
            </a:pathLst>
          </a:custGeom>
          <a:solidFill>
            <a:srgbClr val="FF6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032747" y="1371599"/>
            <a:ext cx="109855" cy="5486400"/>
          </a:xfrm>
          <a:custGeom>
            <a:avLst/>
            <a:gdLst/>
            <a:ahLst/>
            <a:cxnLst/>
            <a:rect l="l" t="t" r="r" b="b"/>
            <a:pathLst>
              <a:path w="109854" h="5486400">
                <a:moveTo>
                  <a:pt x="0" y="5486400"/>
                </a:moveTo>
                <a:lnTo>
                  <a:pt x="109727" y="5486400"/>
                </a:lnTo>
                <a:lnTo>
                  <a:pt x="109727" y="0"/>
                </a:lnTo>
                <a:lnTo>
                  <a:pt x="0" y="0"/>
                </a:lnTo>
                <a:lnTo>
                  <a:pt x="0" y="5486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882383" y="257556"/>
            <a:ext cx="2019300" cy="428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5940" y="1984375"/>
            <a:ext cx="2409190" cy="11233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100"/>
              <a:t>JSTOR</a:t>
            </a:r>
            <a:endParaRPr sz="3600"/>
          </a:p>
          <a:p>
            <a:pPr marL="12700">
              <a:lnSpc>
                <a:spcPct val="100000"/>
              </a:lnSpc>
            </a:pPr>
            <a:r>
              <a:rPr dirty="0" sz="3600" spc="-45"/>
              <a:t>이용</a:t>
            </a:r>
            <a:r>
              <a:rPr dirty="0" sz="3600" spc="-245"/>
              <a:t> </a:t>
            </a:r>
            <a:r>
              <a:rPr dirty="0" sz="3600" spc="-90"/>
              <a:t>매뉴얼</a:t>
            </a:r>
            <a:endParaRPr sz="3600"/>
          </a:p>
        </p:txBody>
      </p:sp>
      <p:sp>
        <p:nvSpPr>
          <p:cNvPr id="8" name="object 8"/>
          <p:cNvSpPr txBox="1"/>
          <p:nvPr/>
        </p:nvSpPr>
        <p:spPr>
          <a:xfrm>
            <a:off x="4411853" y="6405261"/>
            <a:ext cx="119380" cy="16954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 sz="800">
                <a:latin typeface="Arial Black"/>
                <a:cs typeface="Arial Black"/>
              </a:rPr>
              <a:t>1</a:t>
            </a:fld>
            <a:endParaRPr sz="800">
              <a:latin typeface="Arial Black"/>
              <a:cs typeface="Arial Black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139941" y="5288381"/>
            <a:ext cx="2416810" cy="7880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210185">
              <a:lnSpc>
                <a:spcPct val="125099"/>
              </a:lnSpc>
              <a:spcBef>
                <a:spcPts val="100"/>
              </a:spcBef>
            </a:pPr>
            <a:r>
              <a:rPr dirty="0" sz="2000" b="1">
                <a:latin typeface="맑은 고딕"/>
                <a:cs typeface="맑은 고딕"/>
              </a:rPr>
              <a:t>신원데이터넷  </a:t>
            </a:r>
            <a:r>
              <a:rPr dirty="0" sz="2000" spc="-5" b="1">
                <a:latin typeface="맑은 고딕"/>
                <a:cs typeface="맑은 고딕"/>
                <a:hlinkClick r:id="rId3"/>
              </a:rPr>
              <a:t>i</a:t>
            </a:r>
            <a:r>
              <a:rPr dirty="0" sz="2000" spc="5" b="1">
                <a:latin typeface="맑은 고딕"/>
                <a:cs typeface="맑은 고딕"/>
                <a:hlinkClick r:id="rId3"/>
              </a:rPr>
              <a:t>n</a:t>
            </a:r>
            <a:r>
              <a:rPr dirty="0" sz="2000" b="1">
                <a:latin typeface="맑은 고딕"/>
                <a:cs typeface="맑은 고딕"/>
                <a:hlinkClick r:id="rId3"/>
              </a:rPr>
              <a:t>f</a:t>
            </a:r>
            <a:r>
              <a:rPr dirty="0" sz="2000" spc="-10" b="1">
                <a:latin typeface="맑은 고딕"/>
                <a:cs typeface="맑은 고딕"/>
                <a:hlinkClick r:id="rId3"/>
              </a:rPr>
              <a:t>o</a:t>
            </a:r>
            <a:r>
              <a:rPr dirty="0" sz="2000" b="1">
                <a:latin typeface="맑은 고딕"/>
                <a:cs typeface="맑은 고딕"/>
                <a:hlinkClick r:id="rId3"/>
              </a:rPr>
              <a:t>@</a:t>
            </a:r>
            <a:r>
              <a:rPr dirty="0" sz="2000" spc="-10" b="1">
                <a:latin typeface="맑은 고딕"/>
                <a:cs typeface="맑은 고딕"/>
                <a:hlinkClick r:id="rId3"/>
              </a:rPr>
              <a:t>s</a:t>
            </a:r>
            <a:r>
              <a:rPr dirty="0" sz="2000" b="1">
                <a:latin typeface="맑은 고딕"/>
                <a:cs typeface="맑은 고딕"/>
                <a:hlinkClick r:id="rId3"/>
              </a:rPr>
              <a:t>hinw</a:t>
            </a:r>
            <a:r>
              <a:rPr dirty="0" sz="2000" spc="-15" b="1">
                <a:latin typeface="맑은 고딕"/>
                <a:cs typeface="맑은 고딕"/>
                <a:hlinkClick r:id="rId3"/>
              </a:rPr>
              <a:t>o</a:t>
            </a:r>
            <a:r>
              <a:rPr dirty="0" sz="2000" spc="-5" b="1">
                <a:latin typeface="맑은 고딕"/>
                <a:cs typeface="맑은 고딕"/>
                <a:hlinkClick r:id="rId3"/>
              </a:rPr>
              <a:t>n</a:t>
            </a:r>
            <a:r>
              <a:rPr dirty="0" sz="2000" spc="5" b="1">
                <a:latin typeface="맑은 고딕"/>
                <a:cs typeface="맑은 고딕"/>
                <a:hlinkClick r:id="rId3"/>
              </a:rPr>
              <a:t>.</a:t>
            </a:r>
            <a:r>
              <a:rPr dirty="0" sz="2000" spc="-5" b="1">
                <a:latin typeface="맑은 고딕"/>
                <a:cs typeface="맑은 고딕"/>
                <a:hlinkClick r:id="rId3"/>
              </a:rPr>
              <a:t>c</a:t>
            </a:r>
            <a:r>
              <a:rPr dirty="0" sz="2000" spc="-15" b="1">
                <a:latin typeface="맑은 고딕"/>
                <a:cs typeface="맑은 고딕"/>
                <a:hlinkClick r:id="rId3"/>
              </a:rPr>
              <a:t>o</a:t>
            </a:r>
            <a:r>
              <a:rPr dirty="0" sz="2000" b="1">
                <a:latin typeface="맑은 고딕"/>
                <a:cs typeface="맑은 고딕"/>
                <a:hlinkClick r:id="rId3"/>
              </a:rPr>
              <a:t>.kr</a:t>
            </a:r>
            <a:endParaRPr sz="2000">
              <a:latin typeface="맑은 고딕"/>
              <a:cs typeface="맑은 고딕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8995" y="1691639"/>
            <a:ext cx="8228076" cy="4724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396494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5. </a:t>
            </a:r>
            <a:r>
              <a:rPr dirty="0" sz="2400" spc="-50">
                <a:solidFill>
                  <a:srgbClr val="FF6600"/>
                </a:solidFill>
              </a:rPr>
              <a:t>SEARCH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55">
                <a:solidFill>
                  <a:srgbClr val="FF6600"/>
                </a:solidFill>
              </a:rPr>
              <a:t>IMAGE</a:t>
            </a:r>
            <a:r>
              <a:rPr dirty="0" sz="2400" spc="-470">
                <a:solidFill>
                  <a:srgbClr val="FF6600"/>
                </a:solidFill>
              </a:rPr>
              <a:t> </a:t>
            </a:r>
            <a:r>
              <a:rPr dirty="0" sz="2400" spc="-50">
                <a:solidFill>
                  <a:srgbClr val="FF6600"/>
                </a:solidFill>
              </a:rPr>
              <a:t>SEARCH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531368" y="697738"/>
            <a:ext cx="7726045" cy="836294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1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800" spc="-20" b="1">
                <a:latin typeface="맑은 고딕"/>
                <a:cs typeface="맑은 고딕"/>
              </a:rPr>
              <a:t>JSTOR </a:t>
            </a:r>
            <a:r>
              <a:rPr dirty="0" sz="1800" b="1">
                <a:latin typeface="맑은 고딕"/>
                <a:cs typeface="맑은 고딕"/>
              </a:rPr>
              <a:t>플랫폼에 </a:t>
            </a:r>
            <a:r>
              <a:rPr dirty="0" sz="1800" spc="5" b="1">
                <a:latin typeface="맑은 고딕"/>
                <a:cs typeface="맑은 고딕"/>
              </a:rPr>
              <a:t>Artstor가 </a:t>
            </a:r>
            <a:r>
              <a:rPr dirty="0" sz="1800" b="1">
                <a:latin typeface="맑은 고딕"/>
                <a:cs typeface="맑은 고딕"/>
              </a:rPr>
              <a:t>통합되면서 </a:t>
            </a:r>
            <a:r>
              <a:rPr dirty="0" sz="1800" spc="5" b="1">
                <a:latin typeface="맑은 고딕"/>
                <a:cs typeface="맑은 고딕"/>
              </a:rPr>
              <a:t>Artstor </a:t>
            </a:r>
            <a:r>
              <a:rPr dirty="0" sz="1800" b="1">
                <a:latin typeface="맑은 고딕"/>
                <a:cs typeface="맑은 고딕"/>
              </a:rPr>
              <a:t>이미지 검색이</a:t>
            </a:r>
            <a:r>
              <a:rPr dirty="0" sz="1800" spc="-65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가능해짐</a:t>
            </a:r>
            <a:endParaRPr sz="1800">
              <a:latin typeface="맑은 고딕"/>
              <a:cs typeface="맑은 고딕"/>
            </a:endParaRPr>
          </a:p>
          <a:p>
            <a:pPr marL="355600" indent="-342900">
              <a:lnSpc>
                <a:spcPct val="100000"/>
              </a:lnSpc>
              <a:spcBef>
                <a:spcPts val="10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800" b="1">
                <a:latin typeface="맑은 고딕"/>
                <a:cs typeface="맑은 고딕"/>
              </a:rPr>
              <a:t>240만 개 이상의 </a:t>
            </a:r>
            <a:r>
              <a:rPr dirty="0" sz="1800" spc="5" b="1">
                <a:latin typeface="맑은 고딕"/>
                <a:cs typeface="맑은 고딕"/>
              </a:rPr>
              <a:t>Artstor </a:t>
            </a:r>
            <a:r>
              <a:rPr dirty="0" sz="1800" b="1">
                <a:latin typeface="맑은 고딕"/>
                <a:cs typeface="맑은 고딕"/>
              </a:rPr>
              <a:t>이미지, 30만 개 이상의 무료 이미지</a:t>
            </a:r>
            <a:r>
              <a:rPr dirty="0" sz="1800" spc="-75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제공</a:t>
            </a:r>
            <a:endParaRPr sz="1800">
              <a:latin typeface="맑은 고딕"/>
              <a:cs typeface="맑은 고딕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181" y="2286761"/>
            <a:ext cx="1524000" cy="4137660"/>
          </a:xfrm>
          <a:custGeom>
            <a:avLst/>
            <a:gdLst/>
            <a:ahLst/>
            <a:cxnLst/>
            <a:rect l="l" t="t" r="r" b="b"/>
            <a:pathLst>
              <a:path w="1524000" h="4137660">
                <a:moveTo>
                  <a:pt x="0" y="4137660"/>
                </a:moveTo>
                <a:lnTo>
                  <a:pt x="1524000" y="4137660"/>
                </a:lnTo>
                <a:lnTo>
                  <a:pt x="1524000" y="0"/>
                </a:lnTo>
                <a:lnTo>
                  <a:pt x="0" y="0"/>
                </a:lnTo>
                <a:lnTo>
                  <a:pt x="0" y="413766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602486" y="3432809"/>
            <a:ext cx="2672080" cy="579120"/>
          </a:xfrm>
          <a:custGeom>
            <a:avLst/>
            <a:gdLst/>
            <a:ahLst/>
            <a:cxnLst/>
            <a:rect l="l" t="t" r="r" b="b"/>
            <a:pathLst>
              <a:path w="2672079" h="579120">
                <a:moveTo>
                  <a:pt x="2575052" y="0"/>
                </a:moveTo>
                <a:lnTo>
                  <a:pt x="96519" y="0"/>
                </a:lnTo>
                <a:lnTo>
                  <a:pt x="58935" y="7580"/>
                </a:lnTo>
                <a:lnTo>
                  <a:pt x="28257" y="28257"/>
                </a:lnTo>
                <a:lnTo>
                  <a:pt x="7580" y="58935"/>
                </a:lnTo>
                <a:lnTo>
                  <a:pt x="0" y="96519"/>
                </a:lnTo>
                <a:lnTo>
                  <a:pt x="0" y="482600"/>
                </a:lnTo>
                <a:lnTo>
                  <a:pt x="7580" y="520184"/>
                </a:lnTo>
                <a:lnTo>
                  <a:pt x="28257" y="550862"/>
                </a:lnTo>
                <a:lnTo>
                  <a:pt x="58935" y="571539"/>
                </a:lnTo>
                <a:lnTo>
                  <a:pt x="96519" y="579119"/>
                </a:lnTo>
                <a:lnTo>
                  <a:pt x="2575052" y="579119"/>
                </a:lnTo>
                <a:lnTo>
                  <a:pt x="2612636" y="571539"/>
                </a:lnTo>
                <a:lnTo>
                  <a:pt x="2643314" y="550862"/>
                </a:lnTo>
                <a:lnTo>
                  <a:pt x="2663991" y="520184"/>
                </a:lnTo>
                <a:lnTo>
                  <a:pt x="2671572" y="482600"/>
                </a:lnTo>
                <a:lnTo>
                  <a:pt x="2671572" y="96519"/>
                </a:lnTo>
                <a:lnTo>
                  <a:pt x="2663991" y="58935"/>
                </a:lnTo>
                <a:lnTo>
                  <a:pt x="2643314" y="28257"/>
                </a:lnTo>
                <a:lnTo>
                  <a:pt x="2612636" y="7580"/>
                </a:lnTo>
                <a:lnTo>
                  <a:pt x="2575052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602486" y="3432809"/>
            <a:ext cx="2672080" cy="579120"/>
          </a:xfrm>
          <a:custGeom>
            <a:avLst/>
            <a:gdLst/>
            <a:ahLst/>
            <a:cxnLst/>
            <a:rect l="l" t="t" r="r" b="b"/>
            <a:pathLst>
              <a:path w="2672079" h="579120">
                <a:moveTo>
                  <a:pt x="0" y="96519"/>
                </a:moveTo>
                <a:lnTo>
                  <a:pt x="7580" y="58935"/>
                </a:lnTo>
                <a:lnTo>
                  <a:pt x="28257" y="28257"/>
                </a:lnTo>
                <a:lnTo>
                  <a:pt x="58935" y="7580"/>
                </a:lnTo>
                <a:lnTo>
                  <a:pt x="96519" y="0"/>
                </a:lnTo>
                <a:lnTo>
                  <a:pt x="445262" y="0"/>
                </a:lnTo>
                <a:lnTo>
                  <a:pt x="1113155" y="0"/>
                </a:lnTo>
                <a:lnTo>
                  <a:pt x="2575052" y="0"/>
                </a:lnTo>
                <a:lnTo>
                  <a:pt x="2612636" y="7580"/>
                </a:lnTo>
                <a:lnTo>
                  <a:pt x="2643314" y="28257"/>
                </a:lnTo>
                <a:lnTo>
                  <a:pt x="2663991" y="58935"/>
                </a:lnTo>
                <a:lnTo>
                  <a:pt x="2671572" y="96519"/>
                </a:lnTo>
                <a:lnTo>
                  <a:pt x="2671572" y="337819"/>
                </a:lnTo>
                <a:lnTo>
                  <a:pt x="2671572" y="482600"/>
                </a:lnTo>
                <a:lnTo>
                  <a:pt x="2663991" y="520184"/>
                </a:lnTo>
                <a:lnTo>
                  <a:pt x="2643314" y="550862"/>
                </a:lnTo>
                <a:lnTo>
                  <a:pt x="2612636" y="571539"/>
                </a:lnTo>
                <a:lnTo>
                  <a:pt x="2575052" y="579119"/>
                </a:lnTo>
                <a:lnTo>
                  <a:pt x="1113155" y="579119"/>
                </a:lnTo>
                <a:lnTo>
                  <a:pt x="445262" y="579119"/>
                </a:lnTo>
                <a:lnTo>
                  <a:pt x="96519" y="579119"/>
                </a:lnTo>
                <a:lnTo>
                  <a:pt x="58935" y="571539"/>
                </a:lnTo>
                <a:lnTo>
                  <a:pt x="28257" y="550862"/>
                </a:lnTo>
                <a:lnTo>
                  <a:pt x="7580" y="520184"/>
                </a:lnTo>
                <a:lnTo>
                  <a:pt x="0" y="482600"/>
                </a:lnTo>
                <a:lnTo>
                  <a:pt x="0" y="484631"/>
                </a:lnTo>
                <a:lnTo>
                  <a:pt x="0" y="337819"/>
                </a:lnTo>
                <a:lnTo>
                  <a:pt x="0" y="96519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709166" y="3491229"/>
            <a:ext cx="2147570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검색결과 내 콘텐츠</a:t>
            </a:r>
            <a:r>
              <a:rPr dirty="0" sz="1400" spc="-9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유형</a:t>
            </a:r>
            <a:endParaRPr sz="1400">
              <a:latin typeface="맑은 고딕"/>
              <a:cs typeface="맑은 고딕"/>
            </a:endParaRPr>
          </a:p>
          <a:p>
            <a:pPr marL="12700">
              <a:lnSpc>
                <a:spcPct val="100000"/>
              </a:lnSpc>
            </a:pPr>
            <a:r>
              <a:rPr dirty="0" sz="1400" b="1">
                <a:latin typeface="맑은 고딕"/>
                <a:cs typeface="맑은 고딕"/>
              </a:rPr>
              <a:t>/출판 시기/주제 별</a:t>
            </a:r>
            <a:r>
              <a:rPr dirty="0" sz="1400" spc="-11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재검색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3964304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5. </a:t>
            </a:r>
            <a:r>
              <a:rPr dirty="0" sz="2400" spc="-50">
                <a:solidFill>
                  <a:srgbClr val="FF6600"/>
                </a:solidFill>
              </a:rPr>
              <a:t>SEARCH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60">
                <a:solidFill>
                  <a:srgbClr val="FF6600"/>
                </a:solidFill>
              </a:rPr>
              <a:t>IMAGE</a:t>
            </a:r>
            <a:r>
              <a:rPr dirty="0" sz="2400" spc="-455">
                <a:solidFill>
                  <a:srgbClr val="FF6600"/>
                </a:solidFill>
              </a:rPr>
              <a:t> </a:t>
            </a:r>
            <a:r>
              <a:rPr dirty="0" sz="2400" spc="-50">
                <a:solidFill>
                  <a:srgbClr val="FF6600"/>
                </a:solidFill>
              </a:rPr>
              <a:t>SEARCH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382524" y="1143000"/>
            <a:ext cx="5750052" cy="5215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330899" y="1531619"/>
            <a:ext cx="2360501" cy="480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07252" y="1290827"/>
            <a:ext cx="2524125" cy="5114925"/>
          </a:xfrm>
          <a:custGeom>
            <a:avLst/>
            <a:gdLst/>
            <a:ahLst/>
            <a:cxnLst/>
            <a:rect l="l" t="t" r="r" b="b"/>
            <a:pathLst>
              <a:path w="2524125" h="5114925">
                <a:moveTo>
                  <a:pt x="0" y="5114544"/>
                </a:moveTo>
                <a:lnTo>
                  <a:pt x="2523744" y="5114544"/>
                </a:lnTo>
                <a:lnTo>
                  <a:pt x="2523744" y="0"/>
                </a:lnTo>
                <a:lnTo>
                  <a:pt x="0" y="0"/>
                </a:lnTo>
                <a:lnTo>
                  <a:pt x="0" y="5114544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226293" y="815339"/>
            <a:ext cx="2428519" cy="266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220406" y="802386"/>
            <a:ext cx="2896870" cy="342900"/>
          </a:xfrm>
          <a:custGeom>
            <a:avLst/>
            <a:gdLst/>
            <a:ahLst/>
            <a:cxnLst/>
            <a:rect l="l" t="t" r="r" b="b"/>
            <a:pathLst>
              <a:path w="2896870" h="342900">
                <a:moveTo>
                  <a:pt x="2839783" y="0"/>
                </a:moveTo>
                <a:lnTo>
                  <a:pt x="286575" y="0"/>
                </a:lnTo>
                <a:lnTo>
                  <a:pt x="264451" y="4478"/>
                </a:lnTo>
                <a:lnTo>
                  <a:pt x="246364" y="16684"/>
                </a:lnTo>
                <a:lnTo>
                  <a:pt x="234158" y="34772"/>
                </a:lnTo>
                <a:lnTo>
                  <a:pt x="229679" y="56896"/>
                </a:lnTo>
                <a:lnTo>
                  <a:pt x="229679" y="199136"/>
                </a:lnTo>
                <a:lnTo>
                  <a:pt x="0" y="342391"/>
                </a:lnTo>
                <a:lnTo>
                  <a:pt x="229679" y="284479"/>
                </a:lnTo>
                <a:lnTo>
                  <a:pt x="2896679" y="284479"/>
                </a:lnTo>
                <a:lnTo>
                  <a:pt x="2896679" y="56896"/>
                </a:lnTo>
                <a:lnTo>
                  <a:pt x="2892200" y="34772"/>
                </a:lnTo>
                <a:lnTo>
                  <a:pt x="2879994" y="16684"/>
                </a:lnTo>
                <a:lnTo>
                  <a:pt x="2861907" y="4478"/>
                </a:lnTo>
                <a:lnTo>
                  <a:pt x="2839783" y="0"/>
                </a:lnTo>
                <a:close/>
              </a:path>
              <a:path w="2896870" h="342900">
                <a:moveTo>
                  <a:pt x="2896679" y="284479"/>
                </a:moveTo>
                <a:lnTo>
                  <a:pt x="229679" y="284479"/>
                </a:lnTo>
                <a:lnTo>
                  <a:pt x="234158" y="306603"/>
                </a:lnTo>
                <a:lnTo>
                  <a:pt x="246364" y="324691"/>
                </a:lnTo>
                <a:lnTo>
                  <a:pt x="264451" y="336897"/>
                </a:lnTo>
                <a:lnTo>
                  <a:pt x="286575" y="341375"/>
                </a:lnTo>
                <a:lnTo>
                  <a:pt x="2839783" y="341375"/>
                </a:lnTo>
                <a:lnTo>
                  <a:pt x="2861907" y="336897"/>
                </a:lnTo>
                <a:lnTo>
                  <a:pt x="2879994" y="324691"/>
                </a:lnTo>
                <a:lnTo>
                  <a:pt x="2892200" y="306603"/>
                </a:lnTo>
                <a:lnTo>
                  <a:pt x="2896679" y="284479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220406" y="802386"/>
            <a:ext cx="2896870" cy="342900"/>
          </a:xfrm>
          <a:custGeom>
            <a:avLst/>
            <a:gdLst/>
            <a:ahLst/>
            <a:cxnLst/>
            <a:rect l="l" t="t" r="r" b="b"/>
            <a:pathLst>
              <a:path w="2896870" h="342900">
                <a:moveTo>
                  <a:pt x="229679" y="56896"/>
                </a:moveTo>
                <a:lnTo>
                  <a:pt x="234158" y="34772"/>
                </a:lnTo>
                <a:lnTo>
                  <a:pt x="246364" y="16684"/>
                </a:lnTo>
                <a:lnTo>
                  <a:pt x="264451" y="4478"/>
                </a:lnTo>
                <a:lnTo>
                  <a:pt x="286575" y="0"/>
                </a:lnTo>
                <a:lnTo>
                  <a:pt x="674179" y="0"/>
                </a:lnTo>
                <a:lnTo>
                  <a:pt x="1340929" y="0"/>
                </a:lnTo>
                <a:lnTo>
                  <a:pt x="2839783" y="0"/>
                </a:lnTo>
                <a:lnTo>
                  <a:pt x="2861907" y="4478"/>
                </a:lnTo>
                <a:lnTo>
                  <a:pt x="2879994" y="16684"/>
                </a:lnTo>
                <a:lnTo>
                  <a:pt x="2892200" y="34772"/>
                </a:lnTo>
                <a:lnTo>
                  <a:pt x="2896679" y="56896"/>
                </a:lnTo>
                <a:lnTo>
                  <a:pt x="2896679" y="199136"/>
                </a:lnTo>
                <a:lnTo>
                  <a:pt x="2896679" y="284479"/>
                </a:lnTo>
                <a:lnTo>
                  <a:pt x="2892200" y="306603"/>
                </a:lnTo>
                <a:lnTo>
                  <a:pt x="2879994" y="324691"/>
                </a:lnTo>
                <a:lnTo>
                  <a:pt x="2861907" y="336897"/>
                </a:lnTo>
                <a:lnTo>
                  <a:pt x="2839783" y="341375"/>
                </a:lnTo>
                <a:lnTo>
                  <a:pt x="1340929" y="341375"/>
                </a:lnTo>
                <a:lnTo>
                  <a:pt x="674179" y="341375"/>
                </a:lnTo>
                <a:lnTo>
                  <a:pt x="286575" y="341375"/>
                </a:lnTo>
                <a:lnTo>
                  <a:pt x="264451" y="336897"/>
                </a:lnTo>
                <a:lnTo>
                  <a:pt x="246364" y="324691"/>
                </a:lnTo>
                <a:lnTo>
                  <a:pt x="234158" y="306603"/>
                </a:lnTo>
                <a:lnTo>
                  <a:pt x="229679" y="284479"/>
                </a:lnTo>
                <a:lnTo>
                  <a:pt x="0" y="342391"/>
                </a:lnTo>
                <a:lnTo>
                  <a:pt x="229679" y="199136"/>
                </a:lnTo>
                <a:lnTo>
                  <a:pt x="229679" y="56896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545082" y="848613"/>
            <a:ext cx="234696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검색 결과 목록으로</a:t>
            </a:r>
            <a:r>
              <a:rPr dirty="0" sz="1400" spc="-10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돌아가기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29945" y="1148333"/>
            <a:ext cx="800100" cy="304800"/>
          </a:xfrm>
          <a:custGeom>
            <a:avLst/>
            <a:gdLst/>
            <a:ahLst/>
            <a:cxnLst/>
            <a:rect l="l" t="t" r="r" b="b"/>
            <a:pathLst>
              <a:path w="800100" h="304800">
                <a:moveTo>
                  <a:pt x="0" y="304800"/>
                </a:moveTo>
                <a:lnTo>
                  <a:pt x="800100" y="304800"/>
                </a:lnTo>
                <a:lnTo>
                  <a:pt x="800100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031485" y="1453133"/>
            <a:ext cx="685800" cy="224154"/>
          </a:xfrm>
          <a:custGeom>
            <a:avLst/>
            <a:gdLst/>
            <a:ahLst/>
            <a:cxnLst/>
            <a:rect l="l" t="t" r="r" b="b"/>
            <a:pathLst>
              <a:path w="685800" h="224155">
                <a:moveTo>
                  <a:pt x="0" y="224027"/>
                </a:moveTo>
                <a:lnTo>
                  <a:pt x="685800" y="224027"/>
                </a:lnTo>
                <a:lnTo>
                  <a:pt x="685800" y="0"/>
                </a:lnTo>
                <a:lnTo>
                  <a:pt x="0" y="0"/>
                </a:lnTo>
                <a:lnTo>
                  <a:pt x="0" y="224027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717285" y="1462277"/>
            <a:ext cx="416559" cy="215265"/>
          </a:xfrm>
          <a:custGeom>
            <a:avLst/>
            <a:gdLst/>
            <a:ahLst/>
            <a:cxnLst/>
            <a:rect l="l" t="t" r="r" b="b"/>
            <a:pathLst>
              <a:path w="416560" h="215264">
                <a:moveTo>
                  <a:pt x="0" y="214884"/>
                </a:moveTo>
                <a:lnTo>
                  <a:pt x="416051" y="214884"/>
                </a:lnTo>
                <a:lnTo>
                  <a:pt x="416051" y="0"/>
                </a:lnTo>
                <a:lnTo>
                  <a:pt x="0" y="0"/>
                </a:lnTo>
                <a:lnTo>
                  <a:pt x="0" y="214884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212085" y="1655317"/>
            <a:ext cx="2863215" cy="357505"/>
          </a:xfrm>
          <a:custGeom>
            <a:avLst/>
            <a:gdLst/>
            <a:ahLst/>
            <a:cxnLst/>
            <a:rect l="l" t="t" r="r" b="b"/>
            <a:pathLst>
              <a:path w="2863215" h="357505">
                <a:moveTo>
                  <a:pt x="2549398" y="17272"/>
                </a:moveTo>
                <a:lnTo>
                  <a:pt x="56641" y="17272"/>
                </a:lnTo>
                <a:lnTo>
                  <a:pt x="34611" y="21728"/>
                </a:lnTo>
                <a:lnTo>
                  <a:pt x="16605" y="33877"/>
                </a:lnTo>
                <a:lnTo>
                  <a:pt x="4456" y="51883"/>
                </a:lnTo>
                <a:lnTo>
                  <a:pt x="0" y="73914"/>
                </a:lnTo>
                <a:lnTo>
                  <a:pt x="0" y="300482"/>
                </a:lnTo>
                <a:lnTo>
                  <a:pt x="4456" y="322512"/>
                </a:lnTo>
                <a:lnTo>
                  <a:pt x="16605" y="340518"/>
                </a:lnTo>
                <a:lnTo>
                  <a:pt x="34611" y="352667"/>
                </a:lnTo>
                <a:lnTo>
                  <a:pt x="56641" y="357124"/>
                </a:lnTo>
                <a:lnTo>
                  <a:pt x="2549398" y="357124"/>
                </a:lnTo>
                <a:lnTo>
                  <a:pt x="2571428" y="352667"/>
                </a:lnTo>
                <a:lnTo>
                  <a:pt x="2589434" y="340518"/>
                </a:lnTo>
                <a:lnTo>
                  <a:pt x="2601583" y="322512"/>
                </a:lnTo>
                <a:lnTo>
                  <a:pt x="2606040" y="300482"/>
                </a:lnTo>
                <a:lnTo>
                  <a:pt x="2606040" y="158877"/>
                </a:lnTo>
                <a:lnTo>
                  <a:pt x="2743570" y="73914"/>
                </a:lnTo>
                <a:lnTo>
                  <a:pt x="2606040" y="73914"/>
                </a:lnTo>
                <a:lnTo>
                  <a:pt x="2601583" y="51883"/>
                </a:lnTo>
                <a:lnTo>
                  <a:pt x="2589434" y="33877"/>
                </a:lnTo>
                <a:lnTo>
                  <a:pt x="2571428" y="21728"/>
                </a:lnTo>
                <a:lnTo>
                  <a:pt x="2549398" y="17272"/>
                </a:lnTo>
                <a:close/>
              </a:path>
              <a:path w="2863215" h="357505">
                <a:moveTo>
                  <a:pt x="2863215" y="0"/>
                </a:moveTo>
                <a:lnTo>
                  <a:pt x="2606040" y="73914"/>
                </a:lnTo>
                <a:lnTo>
                  <a:pt x="2743570" y="73914"/>
                </a:lnTo>
                <a:lnTo>
                  <a:pt x="2863215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212085" y="1655317"/>
            <a:ext cx="2863215" cy="357505"/>
          </a:xfrm>
          <a:custGeom>
            <a:avLst/>
            <a:gdLst/>
            <a:ahLst/>
            <a:cxnLst/>
            <a:rect l="l" t="t" r="r" b="b"/>
            <a:pathLst>
              <a:path w="2863215" h="357505">
                <a:moveTo>
                  <a:pt x="0" y="73914"/>
                </a:moveTo>
                <a:lnTo>
                  <a:pt x="4456" y="51883"/>
                </a:lnTo>
                <a:lnTo>
                  <a:pt x="16605" y="33877"/>
                </a:lnTo>
                <a:lnTo>
                  <a:pt x="34611" y="21728"/>
                </a:lnTo>
                <a:lnTo>
                  <a:pt x="56641" y="17272"/>
                </a:lnTo>
                <a:lnTo>
                  <a:pt x="1520189" y="17272"/>
                </a:lnTo>
                <a:lnTo>
                  <a:pt x="2171700" y="17272"/>
                </a:lnTo>
                <a:lnTo>
                  <a:pt x="2549398" y="17272"/>
                </a:lnTo>
                <a:lnTo>
                  <a:pt x="2571428" y="21728"/>
                </a:lnTo>
                <a:lnTo>
                  <a:pt x="2589434" y="33877"/>
                </a:lnTo>
                <a:lnTo>
                  <a:pt x="2601583" y="51883"/>
                </a:lnTo>
                <a:lnTo>
                  <a:pt x="2606040" y="73914"/>
                </a:lnTo>
                <a:lnTo>
                  <a:pt x="2863215" y="0"/>
                </a:lnTo>
                <a:lnTo>
                  <a:pt x="2606040" y="158877"/>
                </a:lnTo>
                <a:lnTo>
                  <a:pt x="2606040" y="300482"/>
                </a:lnTo>
                <a:lnTo>
                  <a:pt x="2601583" y="322512"/>
                </a:lnTo>
                <a:lnTo>
                  <a:pt x="2589434" y="340518"/>
                </a:lnTo>
                <a:lnTo>
                  <a:pt x="2571428" y="352667"/>
                </a:lnTo>
                <a:lnTo>
                  <a:pt x="2549398" y="357124"/>
                </a:lnTo>
                <a:lnTo>
                  <a:pt x="2171700" y="357124"/>
                </a:lnTo>
                <a:lnTo>
                  <a:pt x="1520189" y="357124"/>
                </a:lnTo>
                <a:lnTo>
                  <a:pt x="56641" y="357124"/>
                </a:lnTo>
                <a:lnTo>
                  <a:pt x="34611" y="352667"/>
                </a:lnTo>
                <a:lnTo>
                  <a:pt x="16605" y="340518"/>
                </a:lnTo>
                <a:lnTo>
                  <a:pt x="4456" y="322512"/>
                </a:lnTo>
                <a:lnTo>
                  <a:pt x="0" y="300482"/>
                </a:lnTo>
                <a:lnTo>
                  <a:pt x="0" y="158877"/>
                </a:lnTo>
                <a:lnTo>
                  <a:pt x="0" y="7391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307082" y="1718563"/>
            <a:ext cx="239712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확대</a:t>
            </a:r>
            <a:r>
              <a:rPr dirty="0" sz="1400" spc="-5" b="1">
                <a:latin typeface="맑은 고딕"/>
                <a:cs typeface="맑은 고딕"/>
              </a:rPr>
              <a:t>/</a:t>
            </a:r>
            <a:r>
              <a:rPr dirty="0" sz="1400" b="1">
                <a:latin typeface="맑은 고딕"/>
                <a:cs typeface="맑은 고딕"/>
              </a:rPr>
              <a:t>축소</a:t>
            </a:r>
            <a:r>
              <a:rPr dirty="0" sz="1400" spc="-5" b="1">
                <a:latin typeface="맑은 고딕"/>
                <a:cs typeface="맑은 고딕"/>
              </a:rPr>
              <a:t>/</a:t>
            </a:r>
            <a:r>
              <a:rPr dirty="0" sz="1400" b="1">
                <a:latin typeface="맑은 고딕"/>
                <a:cs typeface="맑은 고딕"/>
              </a:rPr>
              <a:t>화면맞춤</a:t>
            </a:r>
            <a:r>
              <a:rPr dirty="0" sz="1400" spc="-5" b="1">
                <a:latin typeface="맑은 고딕"/>
                <a:cs typeface="맑은 고딕"/>
              </a:rPr>
              <a:t>/</a:t>
            </a:r>
            <a:r>
              <a:rPr dirty="0" sz="1400" b="1">
                <a:latin typeface="맑은 고딕"/>
                <a:cs typeface="맑은 고딕"/>
              </a:rPr>
              <a:t>전체</a:t>
            </a:r>
            <a:r>
              <a:rPr dirty="0" sz="1400" spc="-15" b="1">
                <a:latin typeface="맑은 고딕"/>
                <a:cs typeface="맑은 고딕"/>
              </a:rPr>
              <a:t>화</a:t>
            </a:r>
            <a:r>
              <a:rPr dirty="0" sz="1400" b="1">
                <a:latin typeface="맑은 고딕"/>
                <a:cs typeface="맑은 고딕"/>
              </a:rPr>
              <a:t>면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153661" y="802386"/>
            <a:ext cx="2033270" cy="564515"/>
          </a:xfrm>
          <a:custGeom>
            <a:avLst/>
            <a:gdLst/>
            <a:ahLst/>
            <a:cxnLst/>
            <a:rect l="l" t="t" r="r" b="b"/>
            <a:pathLst>
              <a:path w="2033270" h="564515">
                <a:moveTo>
                  <a:pt x="1694179" y="341375"/>
                </a:moveTo>
                <a:lnTo>
                  <a:pt x="1185926" y="341375"/>
                </a:lnTo>
                <a:lnTo>
                  <a:pt x="1675638" y="564514"/>
                </a:lnTo>
                <a:lnTo>
                  <a:pt x="1694179" y="341375"/>
                </a:lnTo>
                <a:close/>
              </a:path>
              <a:path w="2033270" h="564515">
                <a:moveTo>
                  <a:pt x="1976120" y="0"/>
                </a:moveTo>
                <a:lnTo>
                  <a:pt x="56896" y="0"/>
                </a:lnTo>
                <a:lnTo>
                  <a:pt x="34772" y="4478"/>
                </a:lnTo>
                <a:lnTo>
                  <a:pt x="16684" y="16684"/>
                </a:lnTo>
                <a:lnTo>
                  <a:pt x="4478" y="34772"/>
                </a:lnTo>
                <a:lnTo>
                  <a:pt x="0" y="56896"/>
                </a:lnTo>
                <a:lnTo>
                  <a:pt x="0" y="284479"/>
                </a:lnTo>
                <a:lnTo>
                  <a:pt x="4478" y="306603"/>
                </a:lnTo>
                <a:lnTo>
                  <a:pt x="16684" y="324691"/>
                </a:lnTo>
                <a:lnTo>
                  <a:pt x="34772" y="336897"/>
                </a:lnTo>
                <a:lnTo>
                  <a:pt x="56896" y="341375"/>
                </a:lnTo>
                <a:lnTo>
                  <a:pt x="1976120" y="341375"/>
                </a:lnTo>
                <a:lnTo>
                  <a:pt x="1998243" y="336897"/>
                </a:lnTo>
                <a:lnTo>
                  <a:pt x="2016331" y="324691"/>
                </a:lnTo>
                <a:lnTo>
                  <a:pt x="2028537" y="306603"/>
                </a:lnTo>
                <a:lnTo>
                  <a:pt x="2033015" y="284479"/>
                </a:lnTo>
                <a:lnTo>
                  <a:pt x="2033015" y="56896"/>
                </a:lnTo>
                <a:lnTo>
                  <a:pt x="2028537" y="34772"/>
                </a:lnTo>
                <a:lnTo>
                  <a:pt x="2016331" y="16684"/>
                </a:lnTo>
                <a:lnTo>
                  <a:pt x="1998243" y="4478"/>
                </a:lnTo>
                <a:lnTo>
                  <a:pt x="197612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153661" y="802386"/>
            <a:ext cx="2033270" cy="564515"/>
          </a:xfrm>
          <a:custGeom>
            <a:avLst/>
            <a:gdLst/>
            <a:ahLst/>
            <a:cxnLst/>
            <a:rect l="l" t="t" r="r" b="b"/>
            <a:pathLst>
              <a:path w="2033270" h="564515">
                <a:moveTo>
                  <a:pt x="0" y="56896"/>
                </a:moveTo>
                <a:lnTo>
                  <a:pt x="4478" y="34772"/>
                </a:lnTo>
                <a:lnTo>
                  <a:pt x="16684" y="16684"/>
                </a:lnTo>
                <a:lnTo>
                  <a:pt x="34772" y="4478"/>
                </a:lnTo>
                <a:lnTo>
                  <a:pt x="56896" y="0"/>
                </a:lnTo>
                <a:lnTo>
                  <a:pt x="1185926" y="0"/>
                </a:lnTo>
                <a:lnTo>
                  <a:pt x="1694179" y="0"/>
                </a:lnTo>
                <a:lnTo>
                  <a:pt x="1976120" y="0"/>
                </a:lnTo>
                <a:lnTo>
                  <a:pt x="1998243" y="4478"/>
                </a:lnTo>
                <a:lnTo>
                  <a:pt x="2016331" y="16684"/>
                </a:lnTo>
                <a:lnTo>
                  <a:pt x="2028537" y="34772"/>
                </a:lnTo>
                <a:lnTo>
                  <a:pt x="2033015" y="56896"/>
                </a:lnTo>
                <a:lnTo>
                  <a:pt x="2033015" y="199136"/>
                </a:lnTo>
                <a:lnTo>
                  <a:pt x="2033015" y="284479"/>
                </a:lnTo>
                <a:lnTo>
                  <a:pt x="2028537" y="306603"/>
                </a:lnTo>
                <a:lnTo>
                  <a:pt x="2016331" y="324691"/>
                </a:lnTo>
                <a:lnTo>
                  <a:pt x="1998243" y="336897"/>
                </a:lnTo>
                <a:lnTo>
                  <a:pt x="1976120" y="341375"/>
                </a:lnTo>
                <a:lnTo>
                  <a:pt x="1694179" y="341375"/>
                </a:lnTo>
                <a:lnTo>
                  <a:pt x="1675638" y="564514"/>
                </a:lnTo>
                <a:lnTo>
                  <a:pt x="1185926" y="341375"/>
                </a:lnTo>
                <a:lnTo>
                  <a:pt x="56896" y="341375"/>
                </a:lnTo>
                <a:lnTo>
                  <a:pt x="34772" y="336897"/>
                </a:lnTo>
                <a:lnTo>
                  <a:pt x="16684" y="324691"/>
                </a:lnTo>
                <a:lnTo>
                  <a:pt x="4478" y="306603"/>
                </a:lnTo>
                <a:lnTo>
                  <a:pt x="0" y="284479"/>
                </a:lnTo>
                <a:lnTo>
                  <a:pt x="0" y="199136"/>
                </a:lnTo>
                <a:lnTo>
                  <a:pt x="0" y="56896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4249039" y="848613"/>
            <a:ext cx="186499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이미지 비교 (최대</a:t>
            </a:r>
            <a:r>
              <a:rPr dirty="0" sz="1400" spc="-114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3장)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443978" y="4039361"/>
            <a:ext cx="1283335" cy="341630"/>
          </a:xfrm>
          <a:custGeom>
            <a:avLst/>
            <a:gdLst/>
            <a:ahLst/>
            <a:cxnLst/>
            <a:rect l="l" t="t" r="r" b="b"/>
            <a:pathLst>
              <a:path w="1283334" h="341629">
                <a:moveTo>
                  <a:pt x="1226312" y="0"/>
                </a:moveTo>
                <a:lnTo>
                  <a:pt x="56896" y="0"/>
                </a:lnTo>
                <a:lnTo>
                  <a:pt x="34772" y="4478"/>
                </a:lnTo>
                <a:lnTo>
                  <a:pt x="16684" y="16684"/>
                </a:lnTo>
                <a:lnTo>
                  <a:pt x="4478" y="34772"/>
                </a:lnTo>
                <a:lnTo>
                  <a:pt x="0" y="56895"/>
                </a:lnTo>
                <a:lnTo>
                  <a:pt x="0" y="284480"/>
                </a:lnTo>
                <a:lnTo>
                  <a:pt x="4478" y="306603"/>
                </a:lnTo>
                <a:lnTo>
                  <a:pt x="16684" y="324691"/>
                </a:lnTo>
                <a:lnTo>
                  <a:pt x="34772" y="336897"/>
                </a:lnTo>
                <a:lnTo>
                  <a:pt x="56896" y="341375"/>
                </a:lnTo>
                <a:lnTo>
                  <a:pt x="1226312" y="341375"/>
                </a:lnTo>
                <a:lnTo>
                  <a:pt x="1248435" y="336897"/>
                </a:lnTo>
                <a:lnTo>
                  <a:pt x="1266523" y="324691"/>
                </a:lnTo>
                <a:lnTo>
                  <a:pt x="1278729" y="306603"/>
                </a:lnTo>
                <a:lnTo>
                  <a:pt x="1283207" y="284480"/>
                </a:lnTo>
                <a:lnTo>
                  <a:pt x="1283207" y="56895"/>
                </a:lnTo>
                <a:lnTo>
                  <a:pt x="1278729" y="34772"/>
                </a:lnTo>
                <a:lnTo>
                  <a:pt x="1266523" y="16684"/>
                </a:lnTo>
                <a:lnTo>
                  <a:pt x="1248435" y="4478"/>
                </a:lnTo>
                <a:lnTo>
                  <a:pt x="1226312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7443978" y="4039361"/>
            <a:ext cx="1283335" cy="341630"/>
          </a:xfrm>
          <a:custGeom>
            <a:avLst/>
            <a:gdLst/>
            <a:ahLst/>
            <a:cxnLst/>
            <a:rect l="l" t="t" r="r" b="b"/>
            <a:pathLst>
              <a:path w="1283334" h="341629">
                <a:moveTo>
                  <a:pt x="0" y="56895"/>
                </a:moveTo>
                <a:lnTo>
                  <a:pt x="4478" y="34772"/>
                </a:lnTo>
                <a:lnTo>
                  <a:pt x="16684" y="16684"/>
                </a:lnTo>
                <a:lnTo>
                  <a:pt x="34772" y="4478"/>
                </a:lnTo>
                <a:lnTo>
                  <a:pt x="56896" y="0"/>
                </a:lnTo>
                <a:lnTo>
                  <a:pt x="748538" y="0"/>
                </a:lnTo>
                <a:lnTo>
                  <a:pt x="811656" y="0"/>
                </a:lnTo>
                <a:lnTo>
                  <a:pt x="1069340" y="0"/>
                </a:lnTo>
                <a:lnTo>
                  <a:pt x="1226312" y="0"/>
                </a:lnTo>
                <a:lnTo>
                  <a:pt x="1248435" y="4478"/>
                </a:lnTo>
                <a:lnTo>
                  <a:pt x="1266523" y="16684"/>
                </a:lnTo>
                <a:lnTo>
                  <a:pt x="1278729" y="34772"/>
                </a:lnTo>
                <a:lnTo>
                  <a:pt x="1283207" y="56895"/>
                </a:lnTo>
                <a:lnTo>
                  <a:pt x="1283207" y="142239"/>
                </a:lnTo>
                <a:lnTo>
                  <a:pt x="1283207" y="284480"/>
                </a:lnTo>
                <a:lnTo>
                  <a:pt x="1278729" y="306603"/>
                </a:lnTo>
                <a:lnTo>
                  <a:pt x="1266523" y="324691"/>
                </a:lnTo>
                <a:lnTo>
                  <a:pt x="1248435" y="336897"/>
                </a:lnTo>
                <a:lnTo>
                  <a:pt x="1226312" y="341375"/>
                </a:lnTo>
                <a:lnTo>
                  <a:pt x="1069340" y="341375"/>
                </a:lnTo>
                <a:lnTo>
                  <a:pt x="748538" y="341375"/>
                </a:lnTo>
                <a:lnTo>
                  <a:pt x="56896" y="341375"/>
                </a:lnTo>
                <a:lnTo>
                  <a:pt x="34772" y="336897"/>
                </a:lnTo>
                <a:lnTo>
                  <a:pt x="16684" y="324691"/>
                </a:lnTo>
                <a:lnTo>
                  <a:pt x="4478" y="306603"/>
                </a:lnTo>
                <a:lnTo>
                  <a:pt x="0" y="284480"/>
                </a:lnTo>
                <a:lnTo>
                  <a:pt x="0" y="142239"/>
                </a:lnTo>
                <a:lnTo>
                  <a:pt x="0" y="56895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7602981" y="4086225"/>
            <a:ext cx="97663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이미지</a:t>
            </a:r>
            <a:r>
              <a:rPr dirty="0" sz="1400" spc="-9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정보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405884" y="2621279"/>
            <a:ext cx="2001012" cy="231952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399788" y="2615183"/>
            <a:ext cx="2013585" cy="2331720"/>
          </a:xfrm>
          <a:custGeom>
            <a:avLst/>
            <a:gdLst/>
            <a:ahLst/>
            <a:cxnLst/>
            <a:rect l="l" t="t" r="r" b="b"/>
            <a:pathLst>
              <a:path w="2013585" h="2331720">
                <a:moveTo>
                  <a:pt x="0" y="2331720"/>
                </a:moveTo>
                <a:lnTo>
                  <a:pt x="2013204" y="2331720"/>
                </a:lnTo>
                <a:lnTo>
                  <a:pt x="2013204" y="0"/>
                </a:lnTo>
                <a:lnTo>
                  <a:pt x="0" y="0"/>
                </a:lnTo>
                <a:lnTo>
                  <a:pt x="0" y="233172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212585" y="817625"/>
            <a:ext cx="495300" cy="303530"/>
          </a:xfrm>
          <a:custGeom>
            <a:avLst/>
            <a:gdLst/>
            <a:ahLst/>
            <a:cxnLst/>
            <a:rect l="l" t="t" r="r" b="b"/>
            <a:pathLst>
              <a:path w="495300" h="303530">
                <a:moveTo>
                  <a:pt x="0" y="303275"/>
                </a:moveTo>
                <a:lnTo>
                  <a:pt x="495300" y="303275"/>
                </a:lnTo>
                <a:lnTo>
                  <a:pt x="495300" y="0"/>
                </a:lnTo>
                <a:lnTo>
                  <a:pt x="0" y="0"/>
                </a:lnTo>
                <a:lnTo>
                  <a:pt x="0" y="303275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838705" y="4208526"/>
            <a:ext cx="2578735" cy="1772920"/>
          </a:xfrm>
          <a:custGeom>
            <a:avLst/>
            <a:gdLst/>
            <a:ahLst/>
            <a:cxnLst/>
            <a:rect l="l" t="t" r="r" b="b"/>
            <a:pathLst>
              <a:path w="2578735" h="1772920">
                <a:moveTo>
                  <a:pt x="2007361" y="0"/>
                </a:moveTo>
                <a:lnTo>
                  <a:pt x="295401" y="0"/>
                </a:lnTo>
                <a:lnTo>
                  <a:pt x="247474" y="3864"/>
                </a:lnTo>
                <a:lnTo>
                  <a:pt x="202013" y="15055"/>
                </a:lnTo>
                <a:lnTo>
                  <a:pt x="159626" y="32962"/>
                </a:lnTo>
                <a:lnTo>
                  <a:pt x="120920" y="56981"/>
                </a:lnTo>
                <a:lnTo>
                  <a:pt x="86502" y="86502"/>
                </a:lnTo>
                <a:lnTo>
                  <a:pt x="56981" y="120920"/>
                </a:lnTo>
                <a:lnTo>
                  <a:pt x="32962" y="159626"/>
                </a:lnTo>
                <a:lnTo>
                  <a:pt x="15055" y="202013"/>
                </a:lnTo>
                <a:lnTo>
                  <a:pt x="3864" y="247474"/>
                </a:lnTo>
                <a:lnTo>
                  <a:pt x="0" y="295401"/>
                </a:lnTo>
                <a:lnTo>
                  <a:pt x="0" y="1476997"/>
                </a:lnTo>
                <a:lnTo>
                  <a:pt x="3864" y="1524916"/>
                </a:lnTo>
                <a:lnTo>
                  <a:pt x="15055" y="1570372"/>
                </a:lnTo>
                <a:lnTo>
                  <a:pt x="32962" y="1612759"/>
                </a:lnTo>
                <a:lnTo>
                  <a:pt x="56981" y="1651467"/>
                </a:lnTo>
                <a:lnTo>
                  <a:pt x="86502" y="1685888"/>
                </a:lnTo>
                <a:lnTo>
                  <a:pt x="120920" y="1715415"/>
                </a:lnTo>
                <a:lnTo>
                  <a:pt x="159626" y="1739439"/>
                </a:lnTo>
                <a:lnTo>
                  <a:pt x="202013" y="1757351"/>
                </a:lnTo>
                <a:lnTo>
                  <a:pt x="247474" y="1768545"/>
                </a:lnTo>
                <a:lnTo>
                  <a:pt x="295401" y="1772412"/>
                </a:lnTo>
                <a:lnTo>
                  <a:pt x="2007361" y="1772412"/>
                </a:lnTo>
                <a:lnTo>
                  <a:pt x="2055289" y="1768545"/>
                </a:lnTo>
                <a:lnTo>
                  <a:pt x="2100750" y="1757351"/>
                </a:lnTo>
                <a:lnTo>
                  <a:pt x="2143137" y="1739439"/>
                </a:lnTo>
                <a:lnTo>
                  <a:pt x="2181843" y="1715415"/>
                </a:lnTo>
                <a:lnTo>
                  <a:pt x="2216261" y="1685888"/>
                </a:lnTo>
                <a:lnTo>
                  <a:pt x="2245782" y="1651467"/>
                </a:lnTo>
                <a:lnTo>
                  <a:pt x="2269801" y="1612759"/>
                </a:lnTo>
                <a:lnTo>
                  <a:pt x="2287708" y="1570372"/>
                </a:lnTo>
                <a:lnTo>
                  <a:pt x="2298899" y="1524916"/>
                </a:lnTo>
                <a:lnTo>
                  <a:pt x="2302764" y="1476997"/>
                </a:lnTo>
                <a:lnTo>
                  <a:pt x="2302764" y="738505"/>
                </a:lnTo>
                <a:lnTo>
                  <a:pt x="2578227" y="444754"/>
                </a:lnTo>
                <a:lnTo>
                  <a:pt x="2302764" y="295401"/>
                </a:lnTo>
                <a:lnTo>
                  <a:pt x="2298899" y="247474"/>
                </a:lnTo>
                <a:lnTo>
                  <a:pt x="2287708" y="202013"/>
                </a:lnTo>
                <a:lnTo>
                  <a:pt x="2269801" y="159626"/>
                </a:lnTo>
                <a:lnTo>
                  <a:pt x="2245782" y="120920"/>
                </a:lnTo>
                <a:lnTo>
                  <a:pt x="2216261" y="86502"/>
                </a:lnTo>
                <a:lnTo>
                  <a:pt x="2181843" y="56981"/>
                </a:lnTo>
                <a:lnTo>
                  <a:pt x="2143137" y="32962"/>
                </a:lnTo>
                <a:lnTo>
                  <a:pt x="2100750" y="15055"/>
                </a:lnTo>
                <a:lnTo>
                  <a:pt x="2055289" y="3864"/>
                </a:lnTo>
                <a:lnTo>
                  <a:pt x="2007361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838705" y="4208526"/>
            <a:ext cx="2578735" cy="1772920"/>
          </a:xfrm>
          <a:custGeom>
            <a:avLst/>
            <a:gdLst/>
            <a:ahLst/>
            <a:cxnLst/>
            <a:rect l="l" t="t" r="r" b="b"/>
            <a:pathLst>
              <a:path w="2578735" h="1772920">
                <a:moveTo>
                  <a:pt x="0" y="295401"/>
                </a:moveTo>
                <a:lnTo>
                  <a:pt x="3864" y="247474"/>
                </a:lnTo>
                <a:lnTo>
                  <a:pt x="15055" y="202013"/>
                </a:lnTo>
                <a:lnTo>
                  <a:pt x="32962" y="159626"/>
                </a:lnTo>
                <a:lnTo>
                  <a:pt x="56981" y="120920"/>
                </a:lnTo>
                <a:lnTo>
                  <a:pt x="86502" y="86502"/>
                </a:lnTo>
                <a:lnTo>
                  <a:pt x="120920" y="56981"/>
                </a:lnTo>
                <a:lnTo>
                  <a:pt x="159626" y="32962"/>
                </a:lnTo>
                <a:lnTo>
                  <a:pt x="202013" y="15055"/>
                </a:lnTo>
                <a:lnTo>
                  <a:pt x="247474" y="3864"/>
                </a:lnTo>
                <a:lnTo>
                  <a:pt x="295401" y="0"/>
                </a:lnTo>
                <a:lnTo>
                  <a:pt x="1343279" y="0"/>
                </a:lnTo>
                <a:lnTo>
                  <a:pt x="1918970" y="0"/>
                </a:lnTo>
                <a:lnTo>
                  <a:pt x="2007361" y="0"/>
                </a:lnTo>
                <a:lnTo>
                  <a:pt x="2055289" y="3864"/>
                </a:lnTo>
                <a:lnTo>
                  <a:pt x="2100750" y="15055"/>
                </a:lnTo>
                <a:lnTo>
                  <a:pt x="2143137" y="32962"/>
                </a:lnTo>
                <a:lnTo>
                  <a:pt x="2181843" y="56981"/>
                </a:lnTo>
                <a:lnTo>
                  <a:pt x="2216261" y="86502"/>
                </a:lnTo>
                <a:lnTo>
                  <a:pt x="2245782" y="120920"/>
                </a:lnTo>
                <a:lnTo>
                  <a:pt x="2269801" y="159626"/>
                </a:lnTo>
                <a:lnTo>
                  <a:pt x="2287708" y="202013"/>
                </a:lnTo>
                <a:lnTo>
                  <a:pt x="2298899" y="247474"/>
                </a:lnTo>
                <a:lnTo>
                  <a:pt x="2302764" y="295401"/>
                </a:lnTo>
                <a:lnTo>
                  <a:pt x="2578227" y="444754"/>
                </a:lnTo>
                <a:lnTo>
                  <a:pt x="2302764" y="738505"/>
                </a:lnTo>
                <a:lnTo>
                  <a:pt x="2302764" y="1476997"/>
                </a:lnTo>
                <a:lnTo>
                  <a:pt x="2298899" y="1524916"/>
                </a:lnTo>
                <a:lnTo>
                  <a:pt x="2287708" y="1570372"/>
                </a:lnTo>
                <a:lnTo>
                  <a:pt x="2269801" y="1612759"/>
                </a:lnTo>
                <a:lnTo>
                  <a:pt x="2245782" y="1651467"/>
                </a:lnTo>
                <a:lnTo>
                  <a:pt x="2216261" y="1685888"/>
                </a:lnTo>
                <a:lnTo>
                  <a:pt x="2181843" y="1715415"/>
                </a:lnTo>
                <a:lnTo>
                  <a:pt x="2143137" y="1739439"/>
                </a:lnTo>
                <a:lnTo>
                  <a:pt x="2100750" y="1757351"/>
                </a:lnTo>
                <a:lnTo>
                  <a:pt x="2055289" y="1768545"/>
                </a:lnTo>
                <a:lnTo>
                  <a:pt x="2007361" y="1772412"/>
                </a:lnTo>
                <a:lnTo>
                  <a:pt x="1918970" y="1772412"/>
                </a:lnTo>
                <a:lnTo>
                  <a:pt x="1343279" y="1772412"/>
                </a:lnTo>
                <a:lnTo>
                  <a:pt x="295401" y="1772412"/>
                </a:lnTo>
                <a:lnTo>
                  <a:pt x="247474" y="1768545"/>
                </a:lnTo>
                <a:lnTo>
                  <a:pt x="202013" y="1757351"/>
                </a:lnTo>
                <a:lnTo>
                  <a:pt x="159626" y="1739439"/>
                </a:lnTo>
                <a:lnTo>
                  <a:pt x="120920" y="1715415"/>
                </a:lnTo>
                <a:lnTo>
                  <a:pt x="86502" y="1685888"/>
                </a:lnTo>
                <a:lnTo>
                  <a:pt x="56981" y="1651467"/>
                </a:lnTo>
                <a:lnTo>
                  <a:pt x="32962" y="1612759"/>
                </a:lnTo>
                <a:lnTo>
                  <a:pt x="15055" y="1570372"/>
                </a:lnTo>
                <a:lnTo>
                  <a:pt x="3864" y="1524916"/>
                </a:lnTo>
                <a:lnTo>
                  <a:pt x="0" y="1476997"/>
                </a:lnTo>
                <a:lnTo>
                  <a:pt x="0" y="738505"/>
                </a:lnTo>
                <a:lnTo>
                  <a:pt x="0" y="295401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2003805" y="4325569"/>
            <a:ext cx="1851025" cy="15201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0965" marR="5080" indent="-8826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b="1">
                <a:latin typeface="맑은 고딕"/>
                <a:cs typeface="맑은 고딕"/>
              </a:rPr>
              <a:t>Copy </a:t>
            </a:r>
            <a:r>
              <a:rPr dirty="0" sz="1400" spc="-5" b="1">
                <a:latin typeface="맑은 고딕"/>
                <a:cs typeface="맑은 고딕"/>
              </a:rPr>
              <a:t>Citation </a:t>
            </a:r>
            <a:r>
              <a:rPr dirty="0" sz="1400">
                <a:latin typeface="맑은 고딕"/>
                <a:cs typeface="맑은 고딕"/>
              </a:rPr>
              <a:t>:</a:t>
            </a:r>
            <a:r>
              <a:rPr dirty="0" sz="1400" spc="-65">
                <a:latin typeface="맑은 고딕"/>
                <a:cs typeface="맑은 고딕"/>
              </a:rPr>
              <a:t> </a:t>
            </a:r>
            <a:r>
              <a:rPr dirty="0" sz="1400" spc="20">
                <a:latin typeface="맑은 고딕"/>
                <a:cs typeface="맑은 고딕"/>
              </a:rPr>
              <a:t>MLA,  </a:t>
            </a:r>
            <a:r>
              <a:rPr dirty="0" sz="1400" spc="-20">
                <a:latin typeface="맑은 고딕"/>
                <a:cs typeface="맑은 고딕"/>
              </a:rPr>
              <a:t>APA, </a:t>
            </a:r>
            <a:r>
              <a:rPr dirty="0" sz="1400">
                <a:latin typeface="맑은 고딕"/>
                <a:cs typeface="맑은 고딕"/>
              </a:rPr>
              <a:t>Chicag 형태  Citation</a:t>
            </a:r>
            <a:endParaRPr sz="1400">
              <a:latin typeface="맑은 고딕"/>
              <a:cs typeface="맑은 고딕"/>
            </a:endParaRPr>
          </a:p>
          <a:p>
            <a:pPr marL="100965" marR="180975" indent="-88265">
              <a:lnSpc>
                <a:spcPct val="100000"/>
              </a:lnSpc>
              <a:buFont typeface="Arial"/>
              <a:buChar char="•"/>
              <a:tabLst>
                <a:tab pos="101600" algn="l"/>
              </a:tabLst>
            </a:pPr>
            <a:r>
              <a:rPr dirty="0" sz="1400" spc="5" b="1">
                <a:latin typeface="맑은 고딕"/>
                <a:cs typeface="맑은 고딕"/>
              </a:rPr>
              <a:t>Export </a:t>
            </a:r>
            <a:r>
              <a:rPr dirty="0" sz="1400" b="1">
                <a:latin typeface="맑은 고딕"/>
                <a:cs typeface="맑은 고딕"/>
              </a:rPr>
              <a:t>Citation :  </a:t>
            </a:r>
            <a:r>
              <a:rPr dirty="0" sz="1400" spc="-5">
                <a:latin typeface="맑은 고딕"/>
                <a:cs typeface="맑은 고딕"/>
              </a:rPr>
              <a:t>Noodle </a:t>
            </a:r>
            <a:r>
              <a:rPr dirty="0" sz="1400" spc="-30">
                <a:latin typeface="맑은 고딕"/>
                <a:cs typeface="맑은 고딕"/>
              </a:rPr>
              <a:t>Tools,  </a:t>
            </a:r>
            <a:r>
              <a:rPr dirty="0" sz="1400" spc="-5">
                <a:latin typeface="맑은 고딕"/>
                <a:cs typeface="맑은 고딕"/>
              </a:rPr>
              <a:t>Refworks </a:t>
            </a:r>
            <a:r>
              <a:rPr dirty="0" sz="1400">
                <a:latin typeface="맑은 고딕"/>
                <a:cs typeface="맑은 고딕"/>
              </a:rPr>
              <a:t>등</a:t>
            </a:r>
            <a:r>
              <a:rPr dirty="0" sz="1400" spc="-95">
                <a:latin typeface="맑은 고딕"/>
                <a:cs typeface="맑은 고딕"/>
              </a:rPr>
              <a:t> </a:t>
            </a:r>
            <a:r>
              <a:rPr dirty="0" sz="1400">
                <a:latin typeface="맑은 고딕"/>
                <a:cs typeface="맑은 고딕"/>
              </a:rPr>
              <a:t>원하는  형식</a:t>
            </a:r>
            <a:r>
              <a:rPr dirty="0" sz="1400" spc="-25">
                <a:latin typeface="맑은 고딕"/>
                <a:cs typeface="맑은 고딕"/>
              </a:rPr>
              <a:t> </a:t>
            </a:r>
            <a:r>
              <a:rPr dirty="0" sz="1400" spc="-5">
                <a:latin typeface="맑은 고딕"/>
                <a:cs typeface="맑은 고딕"/>
              </a:rPr>
              <a:t>Citation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736842" y="817625"/>
            <a:ext cx="1986280" cy="303530"/>
          </a:xfrm>
          <a:custGeom>
            <a:avLst/>
            <a:gdLst/>
            <a:ahLst/>
            <a:cxnLst/>
            <a:rect l="l" t="t" r="r" b="b"/>
            <a:pathLst>
              <a:path w="1986279" h="303530">
                <a:moveTo>
                  <a:pt x="0" y="303275"/>
                </a:moveTo>
                <a:lnTo>
                  <a:pt x="1985772" y="303275"/>
                </a:lnTo>
                <a:lnTo>
                  <a:pt x="1985772" y="0"/>
                </a:lnTo>
                <a:lnTo>
                  <a:pt x="0" y="0"/>
                </a:lnTo>
                <a:lnTo>
                  <a:pt x="0" y="303275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304026" y="1413510"/>
            <a:ext cx="2689860" cy="1056640"/>
          </a:xfrm>
          <a:custGeom>
            <a:avLst/>
            <a:gdLst/>
            <a:ahLst/>
            <a:cxnLst/>
            <a:rect l="l" t="t" r="r" b="b"/>
            <a:pathLst>
              <a:path w="2689859" h="1056639">
                <a:moveTo>
                  <a:pt x="2513838" y="0"/>
                </a:moveTo>
                <a:lnTo>
                  <a:pt x="176022" y="0"/>
                </a:lnTo>
                <a:lnTo>
                  <a:pt x="129248" y="6291"/>
                </a:lnTo>
                <a:lnTo>
                  <a:pt x="87206" y="24045"/>
                </a:lnTo>
                <a:lnTo>
                  <a:pt x="51577" y="51577"/>
                </a:lnTo>
                <a:lnTo>
                  <a:pt x="24045" y="87206"/>
                </a:lnTo>
                <a:lnTo>
                  <a:pt x="6291" y="129248"/>
                </a:lnTo>
                <a:lnTo>
                  <a:pt x="0" y="176022"/>
                </a:lnTo>
                <a:lnTo>
                  <a:pt x="0" y="880110"/>
                </a:lnTo>
                <a:lnTo>
                  <a:pt x="6291" y="926883"/>
                </a:lnTo>
                <a:lnTo>
                  <a:pt x="24045" y="968925"/>
                </a:lnTo>
                <a:lnTo>
                  <a:pt x="51577" y="1004554"/>
                </a:lnTo>
                <a:lnTo>
                  <a:pt x="87206" y="1032086"/>
                </a:lnTo>
                <a:lnTo>
                  <a:pt x="129248" y="1049840"/>
                </a:lnTo>
                <a:lnTo>
                  <a:pt x="176022" y="1056131"/>
                </a:lnTo>
                <a:lnTo>
                  <a:pt x="2513838" y="1056131"/>
                </a:lnTo>
                <a:lnTo>
                  <a:pt x="2560611" y="1049840"/>
                </a:lnTo>
                <a:lnTo>
                  <a:pt x="2602653" y="1032086"/>
                </a:lnTo>
                <a:lnTo>
                  <a:pt x="2638282" y="1004554"/>
                </a:lnTo>
                <a:lnTo>
                  <a:pt x="2665814" y="968925"/>
                </a:lnTo>
                <a:lnTo>
                  <a:pt x="2683568" y="926883"/>
                </a:lnTo>
                <a:lnTo>
                  <a:pt x="2689859" y="880110"/>
                </a:lnTo>
                <a:lnTo>
                  <a:pt x="2689859" y="176022"/>
                </a:lnTo>
                <a:lnTo>
                  <a:pt x="2683568" y="129248"/>
                </a:lnTo>
                <a:lnTo>
                  <a:pt x="2665814" y="87206"/>
                </a:lnTo>
                <a:lnTo>
                  <a:pt x="2638282" y="51577"/>
                </a:lnTo>
                <a:lnTo>
                  <a:pt x="2602653" y="24045"/>
                </a:lnTo>
                <a:lnTo>
                  <a:pt x="2560611" y="6291"/>
                </a:lnTo>
                <a:lnTo>
                  <a:pt x="2513838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304026" y="1413510"/>
            <a:ext cx="2689860" cy="1056640"/>
          </a:xfrm>
          <a:custGeom>
            <a:avLst/>
            <a:gdLst/>
            <a:ahLst/>
            <a:cxnLst/>
            <a:rect l="l" t="t" r="r" b="b"/>
            <a:pathLst>
              <a:path w="2689859" h="1056639">
                <a:moveTo>
                  <a:pt x="0" y="176022"/>
                </a:moveTo>
                <a:lnTo>
                  <a:pt x="6291" y="129248"/>
                </a:lnTo>
                <a:lnTo>
                  <a:pt x="24045" y="87206"/>
                </a:lnTo>
                <a:lnTo>
                  <a:pt x="51577" y="51577"/>
                </a:lnTo>
                <a:lnTo>
                  <a:pt x="87206" y="24045"/>
                </a:lnTo>
                <a:lnTo>
                  <a:pt x="129248" y="6291"/>
                </a:lnTo>
                <a:lnTo>
                  <a:pt x="176022" y="0"/>
                </a:lnTo>
                <a:lnTo>
                  <a:pt x="1569084" y="0"/>
                </a:lnTo>
                <a:lnTo>
                  <a:pt x="1932685" y="0"/>
                </a:lnTo>
                <a:lnTo>
                  <a:pt x="2241550" y="0"/>
                </a:lnTo>
                <a:lnTo>
                  <a:pt x="2513838" y="0"/>
                </a:lnTo>
                <a:lnTo>
                  <a:pt x="2560611" y="6291"/>
                </a:lnTo>
                <a:lnTo>
                  <a:pt x="2602653" y="24045"/>
                </a:lnTo>
                <a:lnTo>
                  <a:pt x="2638282" y="51577"/>
                </a:lnTo>
                <a:lnTo>
                  <a:pt x="2665814" y="87206"/>
                </a:lnTo>
                <a:lnTo>
                  <a:pt x="2683568" y="129248"/>
                </a:lnTo>
                <a:lnTo>
                  <a:pt x="2689859" y="176022"/>
                </a:lnTo>
                <a:lnTo>
                  <a:pt x="2689859" y="440054"/>
                </a:lnTo>
                <a:lnTo>
                  <a:pt x="2689859" y="880110"/>
                </a:lnTo>
                <a:lnTo>
                  <a:pt x="2683568" y="926883"/>
                </a:lnTo>
                <a:lnTo>
                  <a:pt x="2665814" y="968925"/>
                </a:lnTo>
                <a:lnTo>
                  <a:pt x="2638282" y="1004554"/>
                </a:lnTo>
                <a:lnTo>
                  <a:pt x="2602653" y="1032086"/>
                </a:lnTo>
                <a:lnTo>
                  <a:pt x="2560611" y="1049840"/>
                </a:lnTo>
                <a:lnTo>
                  <a:pt x="2513838" y="1056131"/>
                </a:lnTo>
                <a:lnTo>
                  <a:pt x="2241550" y="1056131"/>
                </a:lnTo>
                <a:lnTo>
                  <a:pt x="1569084" y="1056131"/>
                </a:lnTo>
                <a:lnTo>
                  <a:pt x="176022" y="1056131"/>
                </a:lnTo>
                <a:lnTo>
                  <a:pt x="129248" y="1049840"/>
                </a:lnTo>
                <a:lnTo>
                  <a:pt x="87206" y="1032086"/>
                </a:lnTo>
                <a:lnTo>
                  <a:pt x="51577" y="1004554"/>
                </a:lnTo>
                <a:lnTo>
                  <a:pt x="24045" y="968925"/>
                </a:lnTo>
                <a:lnTo>
                  <a:pt x="6291" y="926883"/>
                </a:lnTo>
                <a:lnTo>
                  <a:pt x="0" y="880110"/>
                </a:lnTo>
                <a:lnTo>
                  <a:pt x="0" y="440054"/>
                </a:lnTo>
                <a:lnTo>
                  <a:pt x="0" y="176022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435344" y="1494789"/>
            <a:ext cx="2181860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0965" marR="5080" indent="-8826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b="1">
                <a:latin typeface="맑은 고딕"/>
                <a:cs typeface="맑은 고딕"/>
              </a:rPr>
              <a:t>Share </a:t>
            </a:r>
            <a:r>
              <a:rPr dirty="0" sz="1400">
                <a:latin typeface="맑은 고딕"/>
                <a:cs typeface="맑은 고딕"/>
              </a:rPr>
              <a:t>: </a:t>
            </a:r>
            <a:r>
              <a:rPr dirty="0" sz="1400" spc="-5">
                <a:latin typeface="맑은 고딕"/>
                <a:cs typeface="맑은 고딕"/>
              </a:rPr>
              <a:t>Facebook, </a:t>
            </a:r>
            <a:r>
              <a:rPr dirty="0" sz="1400" spc="-35">
                <a:latin typeface="맑은 고딕"/>
                <a:cs typeface="맑은 고딕"/>
              </a:rPr>
              <a:t>Twitter,  </a:t>
            </a:r>
            <a:r>
              <a:rPr dirty="0" sz="1400">
                <a:latin typeface="맑은 고딕"/>
                <a:cs typeface="맑은 고딕"/>
              </a:rPr>
              <a:t>Email로</a:t>
            </a:r>
            <a:r>
              <a:rPr dirty="0" sz="1400" spc="-10">
                <a:latin typeface="맑은 고딕"/>
                <a:cs typeface="맑은 고딕"/>
              </a:rPr>
              <a:t> </a:t>
            </a:r>
            <a:r>
              <a:rPr dirty="0" sz="1400">
                <a:latin typeface="맑은 고딕"/>
                <a:cs typeface="맑은 고딕"/>
              </a:rPr>
              <a:t>공유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435344" y="1921510"/>
            <a:ext cx="2377440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0965" indent="-8826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spc="-5" b="1">
                <a:latin typeface="맑은 고딕"/>
                <a:cs typeface="맑은 고딕"/>
              </a:rPr>
              <a:t>Save </a:t>
            </a:r>
            <a:r>
              <a:rPr dirty="0" sz="1400">
                <a:latin typeface="맑은 고딕"/>
                <a:cs typeface="맑은 고딕"/>
              </a:rPr>
              <a:t>: </a:t>
            </a:r>
            <a:r>
              <a:rPr dirty="0" sz="1400" spc="-5">
                <a:latin typeface="맑은 고딕"/>
                <a:cs typeface="맑은 고딕"/>
              </a:rPr>
              <a:t>Workplace에</a:t>
            </a:r>
            <a:r>
              <a:rPr dirty="0" sz="1400" spc="-65">
                <a:latin typeface="맑은 고딕"/>
                <a:cs typeface="맑은 고딕"/>
              </a:rPr>
              <a:t> </a:t>
            </a:r>
            <a:r>
              <a:rPr dirty="0" sz="1400">
                <a:latin typeface="맑은 고딕"/>
                <a:cs typeface="맑은 고딕"/>
              </a:rPr>
              <a:t>저장</a:t>
            </a:r>
            <a:endParaRPr sz="1400">
              <a:latin typeface="맑은 고딕"/>
              <a:cs typeface="맑은 고딕"/>
            </a:endParaRPr>
          </a:p>
          <a:p>
            <a:pPr marL="100965" indent="-88265">
              <a:lnSpc>
                <a:spcPct val="100000"/>
              </a:lnSpc>
              <a:buFont typeface="Arial"/>
              <a:buChar char="•"/>
              <a:tabLst>
                <a:tab pos="101600" algn="l"/>
              </a:tabLst>
            </a:pPr>
            <a:r>
              <a:rPr dirty="0" sz="1400" spc="-5" b="1">
                <a:latin typeface="맑은 고딕"/>
                <a:cs typeface="맑은 고딕"/>
              </a:rPr>
              <a:t>Download </a:t>
            </a:r>
            <a:r>
              <a:rPr dirty="0" sz="1400">
                <a:latin typeface="맑은 고딕"/>
                <a:cs typeface="맑은 고딕"/>
              </a:rPr>
              <a:t>: </a:t>
            </a:r>
            <a:r>
              <a:rPr dirty="0" sz="1400" spc="-5">
                <a:latin typeface="맑은 고딕"/>
                <a:cs typeface="맑은 고딕"/>
              </a:rPr>
              <a:t>JPG로</a:t>
            </a:r>
            <a:r>
              <a:rPr dirty="0" sz="1400" spc="-75">
                <a:latin typeface="맑은 고딕"/>
                <a:cs typeface="맑은 고딕"/>
              </a:rPr>
              <a:t> </a:t>
            </a:r>
            <a:r>
              <a:rPr dirty="0" sz="1400">
                <a:latin typeface="맑은 고딕"/>
                <a:cs typeface="맑은 고딕"/>
              </a:rPr>
              <a:t>다운로드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698997" y="1116457"/>
            <a:ext cx="770890" cy="1504950"/>
          </a:xfrm>
          <a:custGeom>
            <a:avLst/>
            <a:gdLst/>
            <a:ahLst/>
            <a:cxnLst/>
            <a:rect l="l" t="t" r="r" b="b"/>
            <a:pathLst>
              <a:path w="770889" h="1504950">
                <a:moveTo>
                  <a:pt x="507" y="1419478"/>
                </a:moveTo>
                <a:lnTo>
                  <a:pt x="0" y="1504568"/>
                </a:lnTo>
                <a:lnTo>
                  <a:pt x="68452" y="1453895"/>
                </a:lnTo>
                <a:lnTo>
                  <a:pt x="65695" y="1452498"/>
                </a:lnTo>
                <a:lnTo>
                  <a:pt x="37591" y="1452498"/>
                </a:lnTo>
                <a:lnTo>
                  <a:pt x="19938" y="1443481"/>
                </a:lnTo>
                <a:lnTo>
                  <a:pt x="25659" y="1432219"/>
                </a:lnTo>
                <a:lnTo>
                  <a:pt x="507" y="1419478"/>
                </a:lnTo>
                <a:close/>
              </a:path>
              <a:path w="770889" h="1504950">
                <a:moveTo>
                  <a:pt x="25659" y="1432219"/>
                </a:moveTo>
                <a:lnTo>
                  <a:pt x="19938" y="1443481"/>
                </a:lnTo>
                <a:lnTo>
                  <a:pt x="37591" y="1452498"/>
                </a:lnTo>
                <a:lnTo>
                  <a:pt x="43343" y="1441176"/>
                </a:lnTo>
                <a:lnTo>
                  <a:pt x="25659" y="1432219"/>
                </a:lnTo>
                <a:close/>
              </a:path>
              <a:path w="770889" h="1504950">
                <a:moveTo>
                  <a:pt x="43343" y="1441176"/>
                </a:moveTo>
                <a:lnTo>
                  <a:pt x="37591" y="1452498"/>
                </a:lnTo>
                <a:lnTo>
                  <a:pt x="65695" y="1452498"/>
                </a:lnTo>
                <a:lnTo>
                  <a:pt x="43343" y="1441176"/>
                </a:lnTo>
                <a:close/>
              </a:path>
              <a:path w="770889" h="1504950">
                <a:moveTo>
                  <a:pt x="753110" y="0"/>
                </a:moveTo>
                <a:lnTo>
                  <a:pt x="25659" y="1432219"/>
                </a:lnTo>
                <a:lnTo>
                  <a:pt x="43343" y="1441176"/>
                </a:lnTo>
                <a:lnTo>
                  <a:pt x="770889" y="8889"/>
                </a:lnTo>
                <a:lnTo>
                  <a:pt x="75311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7461504" y="1115694"/>
            <a:ext cx="187960" cy="297815"/>
          </a:xfrm>
          <a:custGeom>
            <a:avLst/>
            <a:gdLst/>
            <a:ahLst/>
            <a:cxnLst/>
            <a:rect l="l" t="t" r="r" b="b"/>
            <a:pathLst>
              <a:path w="187959" h="297815">
                <a:moveTo>
                  <a:pt x="139423" y="237613"/>
                </a:moveTo>
                <a:lnTo>
                  <a:pt x="115443" y="252349"/>
                </a:lnTo>
                <a:lnTo>
                  <a:pt x="187705" y="297306"/>
                </a:lnTo>
                <a:lnTo>
                  <a:pt x="183460" y="248412"/>
                </a:lnTo>
                <a:lnTo>
                  <a:pt x="146050" y="248412"/>
                </a:lnTo>
                <a:lnTo>
                  <a:pt x="139423" y="237613"/>
                </a:lnTo>
                <a:close/>
              </a:path>
              <a:path w="187959" h="297815">
                <a:moveTo>
                  <a:pt x="156325" y="227227"/>
                </a:moveTo>
                <a:lnTo>
                  <a:pt x="139423" y="237613"/>
                </a:lnTo>
                <a:lnTo>
                  <a:pt x="146050" y="248412"/>
                </a:lnTo>
                <a:lnTo>
                  <a:pt x="162941" y="237997"/>
                </a:lnTo>
                <a:lnTo>
                  <a:pt x="156325" y="227227"/>
                </a:lnTo>
                <a:close/>
              </a:path>
              <a:path w="187959" h="297815">
                <a:moveTo>
                  <a:pt x="180340" y="212470"/>
                </a:moveTo>
                <a:lnTo>
                  <a:pt x="156325" y="227227"/>
                </a:lnTo>
                <a:lnTo>
                  <a:pt x="162941" y="237997"/>
                </a:lnTo>
                <a:lnTo>
                  <a:pt x="146050" y="248412"/>
                </a:lnTo>
                <a:lnTo>
                  <a:pt x="183460" y="248412"/>
                </a:lnTo>
                <a:lnTo>
                  <a:pt x="180340" y="212470"/>
                </a:lnTo>
                <a:close/>
              </a:path>
              <a:path w="187959" h="297815">
                <a:moveTo>
                  <a:pt x="16764" y="0"/>
                </a:moveTo>
                <a:lnTo>
                  <a:pt x="0" y="10413"/>
                </a:lnTo>
                <a:lnTo>
                  <a:pt x="139423" y="237613"/>
                </a:lnTo>
                <a:lnTo>
                  <a:pt x="156325" y="227227"/>
                </a:lnTo>
                <a:lnTo>
                  <a:pt x="1676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36" name="object 36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37" name="object 3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3964304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5. </a:t>
            </a:r>
            <a:r>
              <a:rPr dirty="0" sz="2400" spc="-50">
                <a:solidFill>
                  <a:srgbClr val="FF6600"/>
                </a:solidFill>
              </a:rPr>
              <a:t>SEARCH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60">
                <a:solidFill>
                  <a:srgbClr val="FF6600"/>
                </a:solidFill>
              </a:rPr>
              <a:t>IMAGE</a:t>
            </a:r>
            <a:r>
              <a:rPr dirty="0" sz="2400" spc="-455">
                <a:solidFill>
                  <a:srgbClr val="FF6600"/>
                </a:solidFill>
              </a:rPr>
              <a:t> </a:t>
            </a:r>
            <a:r>
              <a:rPr dirty="0" sz="2400" spc="-50">
                <a:solidFill>
                  <a:srgbClr val="FF6600"/>
                </a:solidFill>
              </a:rPr>
              <a:t>SEARCH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382524" y="1143000"/>
            <a:ext cx="8382000" cy="52514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284470" y="3658361"/>
            <a:ext cx="3429000" cy="817244"/>
          </a:xfrm>
          <a:custGeom>
            <a:avLst/>
            <a:gdLst/>
            <a:ahLst/>
            <a:cxnLst/>
            <a:rect l="l" t="t" r="r" b="b"/>
            <a:pathLst>
              <a:path w="3429000" h="817245">
                <a:moveTo>
                  <a:pt x="3292855" y="0"/>
                </a:moveTo>
                <a:lnTo>
                  <a:pt x="136143" y="0"/>
                </a:lnTo>
                <a:lnTo>
                  <a:pt x="93114" y="6941"/>
                </a:lnTo>
                <a:lnTo>
                  <a:pt x="55741" y="26269"/>
                </a:lnTo>
                <a:lnTo>
                  <a:pt x="26269" y="55741"/>
                </a:lnTo>
                <a:lnTo>
                  <a:pt x="6941" y="93114"/>
                </a:lnTo>
                <a:lnTo>
                  <a:pt x="0" y="136144"/>
                </a:lnTo>
                <a:lnTo>
                  <a:pt x="0" y="680719"/>
                </a:lnTo>
                <a:lnTo>
                  <a:pt x="6941" y="723749"/>
                </a:lnTo>
                <a:lnTo>
                  <a:pt x="26269" y="761122"/>
                </a:lnTo>
                <a:lnTo>
                  <a:pt x="55741" y="790594"/>
                </a:lnTo>
                <a:lnTo>
                  <a:pt x="93114" y="809922"/>
                </a:lnTo>
                <a:lnTo>
                  <a:pt x="136143" y="816863"/>
                </a:lnTo>
                <a:lnTo>
                  <a:pt x="3292855" y="816863"/>
                </a:lnTo>
                <a:lnTo>
                  <a:pt x="3335885" y="809922"/>
                </a:lnTo>
                <a:lnTo>
                  <a:pt x="3373258" y="790594"/>
                </a:lnTo>
                <a:lnTo>
                  <a:pt x="3402730" y="761122"/>
                </a:lnTo>
                <a:lnTo>
                  <a:pt x="3422058" y="723749"/>
                </a:lnTo>
                <a:lnTo>
                  <a:pt x="3429000" y="680719"/>
                </a:lnTo>
                <a:lnTo>
                  <a:pt x="3429000" y="136144"/>
                </a:lnTo>
                <a:lnTo>
                  <a:pt x="3422058" y="93114"/>
                </a:lnTo>
                <a:lnTo>
                  <a:pt x="3402730" y="55741"/>
                </a:lnTo>
                <a:lnTo>
                  <a:pt x="3373258" y="26269"/>
                </a:lnTo>
                <a:lnTo>
                  <a:pt x="3335885" y="6941"/>
                </a:lnTo>
                <a:lnTo>
                  <a:pt x="3292855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284470" y="3658361"/>
            <a:ext cx="3429000" cy="817244"/>
          </a:xfrm>
          <a:custGeom>
            <a:avLst/>
            <a:gdLst/>
            <a:ahLst/>
            <a:cxnLst/>
            <a:rect l="l" t="t" r="r" b="b"/>
            <a:pathLst>
              <a:path w="3429000" h="817245">
                <a:moveTo>
                  <a:pt x="0" y="136144"/>
                </a:moveTo>
                <a:lnTo>
                  <a:pt x="6941" y="93114"/>
                </a:lnTo>
                <a:lnTo>
                  <a:pt x="26269" y="55741"/>
                </a:lnTo>
                <a:lnTo>
                  <a:pt x="55741" y="26269"/>
                </a:lnTo>
                <a:lnTo>
                  <a:pt x="93114" y="6941"/>
                </a:lnTo>
                <a:lnTo>
                  <a:pt x="136143" y="0"/>
                </a:lnTo>
                <a:lnTo>
                  <a:pt x="571500" y="0"/>
                </a:lnTo>
                <a:lnTo>
                  <a:pt x="1428750" y="0"/>
                </a:lnTo>
                <a:lnTo>
                  <a:pt x="3292855" y="0"/>
                </a:lnTo>
                <a:lnTo>
                  <a:pt x="3335885" y="6941"/>
                </a:lnTo>
                <a:lnTo>
                  <a:pt x="3373258" y="26269"/>
                </a:lnTo>
                <a:lnTo>
                  <a:pt x="3402730" y="55741"/>
                </a:lnTo>
                <a:lnTo>
                  <a:pt x="3422058" y="93114"/>
                </a:lnTo>
                <a:lnTo>
                  <a:pt x="3429000" y="136144"/>
                </a:lnTo>
                <a:lnTo>
                  <a:pt x="3429000" y="476504"/>
                </a:lnTo>
                <a:lnTo>
                  <a:pt x="3429000" y="680719"/>
                </a:lnTo>
                <a:lnTo>
                  <a:pt x="3422058" y="723749"/>
                </a:lnTo>
                <a:lnTo>
                  <a:pt x="3402730" y="761122"/>
                </a:lnTo>
                <a:lnTo>
                  <a:pt x="3373258" y="790594"/>
                </a:lnTo>
                <a:lnTo>
                  <a:pt x="3335885" y="809922"/>
                </a:lnTo>
                <a:lnTo>
                  <a:pt x="3292855" y="816863"/>
                </a:lnTo>
                <a:lnTo>
                  <a:pt x="1428750" y="816863"/>
                </a:lnTo>
                <a:lnTo>
                  <a:pt x="571500" y="816863"/>
                </a:lnTo>
                <a:lnTo>
                  <a:pt x="136143" y="816863"/>
                </a:lnTo>
                <a:lnTo>
                  <a:pt x="93114" y="809922"/>
                </a:lnTo>
                <a:lnTo>
                  <a:pt x="55741" y="790594"/>
                </a:lnTo>
                <a:lnTo>
                  <a:pt x="26269" y="761122"/>
                </a:lnTo>
                <a:lnTo>
                  <a:pt x="6941" y="723749"/>
                </a:lnTo>
                <a:lnTo>
                  <a:pt x="0" y="680719"/>
                </a:lnTo>
                <a:lnTo>
                  <a:pt x="0" y="622807"/>
                </a:lnTo>
                <a:lnTo>
                  <a:pt x="0" y="476504"/>
                </a:lnTo>
                <a:lnTo>
                  <a:pt x="0" y="13614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526785" y="3728465"/>
            <a:ext cx="2942590" cy="666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3970" marR="5080" indent="-1905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조회하고 있는 이미지 화면</a:t>
            </a:r>
            <a:r>
              <a:rPr dirty="0" sz="1400" spc="-11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하단에서  동일한 컬렉션 내 다른 이미지, 또는  다른 컬렉션의 이미지 미리보기</a:t>
            </a:r>
            <a:r>
              <a:rPr dirty="0" sz="1400" spc="-12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가능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8525" y="2035301"/>
            <a:ext cx="4785360" cy="4366260"/>
          </a:xfrm>
          <a:custGeom>
            <a:avLst/>
            <a:gdLst/>
            <a:ahLst/>
            <a:cxnLst/>
            <a:rect l="l" t="t" r="r" b="b"/>
            <a:pathLst>
              <a:path w="4785360" h="4366260">
                <a:moveTo>
                  <a:pt x="0" y="4366260"/>
                </a:moveTo>
                <a:lnTo>
                  <a:pt x="4785360" y="4366260"/>
                </a:lnTo>
                <a:lnTo>
                  <a:pt x="4785360" y="0"/>
                </a:lnTo>
                <a:lnTo>
                  <a:pt x="0" y="0"/>
                </a:lnTo>
                <a:lnTo>
                  <a:pt x="0" y="436626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2524" y="1210299"/>
            <a:ext cx="8382000" cy="5190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3659504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5. </a:t>
            </a:r>
            <a:r>
              <a:rPr dirty="0" sz="2400" spc="-50">
                <a:solidFill>
                  <a:srgbClr val="FF6600"/>
                </a:solidFill>
              </a:rPr>
              <a:t>SEARCH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30">
                <a:solidFill>
                  <a:srgbClr val="FF6600"/>
                </a:solidFill>
              </a:rPr>
              <a:t>저널</a:t>
            </a:r>
            <a:r>
              <a:rPr dirty="0" sz="2400" spc="-465">
                <a:solidFill>
                  <a:srgbClr val="FF6600"/>
                </a:solidFill>
              </a:rPr>
              <a:t> </a:t>
            </a:r>
            <a:r>
              <a:rPr dirty="0" sz="2400" spc="-65">
                <a:solidFill>
                  <a:srgbClr val="FF6600"/>
                </a:solidFill>
              </a:rPr>
              <a:t>검색결과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688086" y="2515361"/>
            <a:ext cx="2312035" cy="2433955"/>
          </a:xfrm>
          <a:custGeom>
            <a:avLst/>
            <a:gdLst/>
            <a:ahLst/>
            <a:cxnLst/>
            <a:rect l="l" t="t" r="r" b="b"/>
            <a:pathLst>
              <a:path w="2312035" h="2433954">
                <a:moveTo>
                  <a:pt x="0" y="2433828"/>
                </a:moveTo>
                <a:lnTo>
                  <a:pt x="2311908" y="2433828"/>
                </a:lnTo>
                <a:lnTo>
                  <a:pt x="2311908" y="0"/>
                </a:lnTo>
                <a:lnTo>
                  <a:pt x="0" y="0"/>
                </a:lnTo>
                <a:lnTo>
                  <a:pt x="0" y="2433828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83286" y="4865370"/>
            <a:ext cx="993775" cy="524510"/>
          </a:xfrm>
          <a:custGeom>
            <a:avLst/>
            <a:gdLst/>
            <a:ahLst/>
            <a:cxnLst/>
            <a:rect l="l" t="t" r="r" b="b"/>
            <a:pathLst>
              <a:path w="993775" h="524510">
                <a:moveTo>
                  <a:pt x="937260" y="185927"/>
                </a:moveTo>
                <a:lnTo>
                  <a:pt x="56387" y="185927"/>
                </a:lnTo>
                <a:lnTo>
                  <a:pt x="34440" y="190363"/>
                </a:lnTo>
                <a:lnTo>
                  <a:pt x="16516" y="202453"/>
                </a:lnTo>
                <a:lnTo>
                  <a:pt x="4431" y="220378"/>
                </a:lnTo>
                <a:lnTo>
                  <a:pt x="0" y="242315"/>
                </a:lnTo>
                <a:lnTo>
                  <a:pt x="0" y="467867"/>
                </a:lnTo>
                <a:lnTo>
                  <a:pt x="4431" y="489805"/>
                </a:lnTo>
                <a:lnTo>
                  <a:pt x="16516" y="507730"/>
                </a:lnTo>
                <a:lnTo>
                  <a:pt x="34440" y="519820"/>
                </a:lnTo>
                <a:lnTo>
                  <a:pt x="56387" y="524255"/>
                </a:lnTo>
                <a:lnTo>
                  <a:pt x="937260" y="524255"/>
                </a:lnTo>
                <a:lnTo>
                  <a:pt x="959197" y="519820"/>
                </a:lnTo>
                <a:lnTo>
                  <a:pt x="977122" y="507730"/>
                </a:lnTo>
                <a:lnTo>
                  <a:pt x="989212" y="489805"/>
                </a:lnTo>
                <a:lnTo>
                  <a:pt x="993648" y="467867"/>
                </a:lnTo>
                <a:lnTo>
                  <a:pt x="993648" y="242315"/>
                </a:lnTo>
                <a:lnTo>
                  <a:pt x="989212" y="220378"/>
                </a:lnTo>
                <a:lnTo>
                  <a:pt x="977122" y="202453"/>
                </a:lnTo>
                <a:lnTo>
                  <a:pt x="959197" y="190363"/>
                </a:lnTo>
                <a:lnTo>
                  <a:pt x="937260" y="185927"/>
                </a:lnTo>
                <a:close/>
              </a:path>
              <a:path w="993775" h="524510">
                <a:moveTo>
                  <a:pt x="489330" y="0"/>
                </a:moveTo>
                <a:lnTo>
                  <a:pt x="165608" y="185927"/>
                </a:lnTo>
                <a:lnTo>
                  <a:pt x="414020" y="185927"/>
                </a:lnTo>
                <a:lnTo>
                  <a:pt x="48933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83286" y="4865370"/>
            <a:ext cx="993775" cy="524510"/>
          </a:xfrm>
          <a:custGeom>
            <a:avLst/>
            <a:gdLst/>
            <a:ahLst/>
            <a:cxnLst/>
            <a:rect l="l" t="t" r="r" b="b"/>
            <a:pathLst>
              <a:path w="993775" h="524510">
                <a:moveTo>
                  <a:pt x="0" y="242315"/>
                </a:moveTo>
                <a:lnTo>
                  <a:pt x="4431" y="220378"/>
                </a:lnTo>
                <a:lnTo>
                  <a:pt x="16516" y="202453"/>
                </a:lnTo>
                <a:lnTo>
                  <a:pt x="34440" y="190363"/>
                </a:lnTo>
                <a:lnTo>
                  <a:pt x="56387" y="185927"/>
                </a:lnTo>
                <a:lnTo>
                  <a:pt x="165608" y="185927"/>
                </a:lnTo>
                <a:lnTo>
                  <a:pt x="489330" y="0"/>
                </a:lnTo>
                <a:lnTo>
                  <a:pt x="414020" y="185927"/>
                </a:lnTo>
                <a:lnTo>
                  <a:pt x="937260" y="185927"/>
                </a:lnTo>
                <a:lnTo>
                  <a:pt x="959197" y="190363"/>
                </a:lnTo>
                <a:lnTo>
                  <a:pt x="977122" y="202453"/>
                </a:lnTo>
                <a:lnTo>
                  <a:pt x="989212" y="220378"/>
                </a:lnTo>
                <a:lnTo>
                  <a:pt x="993648" y="242315"/>
                </a:lnTo>
                <a:lnTo>
                  <a:pt x="993648" y="326897"/>
                </a:lnTo>
                <a:lnTo>
                  <a:pt x="993648" y="467867"/>
                </a:lnTo>
                <a:lnTo>
                  <a:pt x="989212" y="489805"/>
                </a:lnTo>
                <a:lnTo>
                  <a:pt x="977122" y="507730"/>
                </a:lnTo>
                <a:lnTo>
                  <a:pt x="959197" y="519820"/>
                </a:lnTo>
                <a:lnTo>
                  <a:pt x="937260" y="524255"/>
                </a:lnTo>
                <a:lnTo>
                  <a:pt x="414020" y="524255"/>
                </a:lnTo>
                <a:lnTo>
                  <a:pt x="165608" y="524255"/>
                </a:lnTo>
                <a:lnTo>
                  <a:pt x="56387" y="524255"/>
                </a:lnTo>
                <a:lnTo>
                  <a:pt x="34440" y="519820"/>
                </a:lnTo>
                <a:lnTo>
                  <a:pt x="16516" y="507730"/>
                </a:lnTo>
                <a:lnTo>
                  <a:pt x="4431" y="489805"/>
                </a:lnTo>
                <a:lnTo>
                  <a:pt x="0" y="467867"/>
                </a:lnTo>
                <a:lnTo>
                  <a:pt x="0" y="326897"/>
                </a:lnTo>
                <a:lnTo>
                  <a:pt x="0" y="242315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78027" y="5097526"/>
            <a:ext cx="80010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원문</a:t>
            </a:r>
            <a:r>
              <a:rPr dirty="0" sz="1400" spc="-8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정보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116573" y="3431285"/>
            <a:ext cx="1348740" cy="532130"/>
          </a:xfrm>
          <a:custGeom>
            <a:avLst/>
            <a:gdLst/>
            <a:ahLst/>
            <a:cxnLst/>
            <a:rect l="l" t="t" r="r" b="b"/>
            <a:pathLst>
              <a:path w="1348740" h="532129">
                <a:moveTo>
                  <a:pt x="561975" y="341375"/>
                </a:moveTo>
                <a:lnTo>
                  <a:pt x="224789" y="341375"/>
                </a:lnTo>
                <a:lnTo>
                  <a:pt x="30099" y="531876"/>
                </a:lnTo>
                <a:lnTo>
                  <a:pt x="561975" y="341375"/>
                </a:lnTo>
                <a:close/>
              </a:path>
              <a:path w="1348740" h="532129">
                <a:moveTo>
                  <a:pt x="1291844" y="0"/>
                </a:moveTo>
                <a:lnTo>
                  <a:pt x="56896" y="0"/>
                </a:lnTo>
                <a:lnTo>
                  <a:pt x="34772" y="4478"/>
                </a:lnTo>
                <a:lnTo>
                  <a:pt x="16684" y="16684"/>
                </a:lnTo>
                <a:lnTo>
                  <a:pt x="4478" y="34772"/>
                </a:lnTo>
                <a:lnTo>
                  <a:pt x="0" y="56896"/>
                </a:lnTo>
                <a:lnTo>
                  <a:pt x="0" y="284480"/>
                </a:lnTo>
                <a:lnTo>
                  <a:pt x="4478" y="306603"/>
                </a:lnTo>
                <a:lnTo>
                  <a:pt x="16684" y="324691"/>
                </a:lnTo>
                <a:lnTo>
                  <a:pt x="34772" y="336897"/>
                </a:lnTo>
                <a:lnTo>
                  <a:pt x="56896" y="341375"/>
                </a:lnTo>
                <a:lnTo>
                  <a:pt x="1291844" y="341375"/>
                </a:lnTo>
                <a:lnTo>
                  <a:pt x="1313967" y="336897"/>
                </a:lnTo>
                <a:lnTo>
                  <a:pt x="1332055" y="324691"/>
                </a:lnTo>
                <a:lnTo>
                  <a:pt x="1344261" y="306603"/>
                </a:lnTo>
                <a:lnTo>
                  <a:pt x="1348740" y="284480"/>
                </a:lnTo>
                <a:lnTo>
                  <a:pt x="1348740" y="56896"/>
                </a:lnTo>
                <a:lnTo>
                  <a:pt x="1344261" y="34772"/>
                </a:lnTo>
                <a:lnTo>
                  <a:pt x="1332055" y="16684"/>
                </a:lnTo>
                <a:lnTo>
                  <a:pt x="1313967" y="4478"/>
                </a:lnTo>
                <a:lnTo>
                  <a:pt x="1291844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116573" y="3431285"/>
            <a:ext cx="1348740" cy="532130"/>
          </a:xfrm>
          <a:custGeom>
            <a:avLst/>
            <a:gdLst/>
            <a:ahLst/>
            <a:cxnLst/>
            <a:rect l="l" t="t" r="r" b="b"/>
            <a:pathLst>
              <a:path w="1348740" h="532129">
                <a:moveTo>
                  <a:pt x="0" y="56896"/>
                </a:moveTo>
                <a:lnTo>
                  <a:pt x="4478" y="34772"/>
                </a:lnTo>
                <a:lnTo>
                  <a:pt x="16684" y="16684"/>
                </a:lnTo>
                <a:lnTo>
                  <a:pt x="34772" y="4478"/>
                </a:lnTo>
                <a:lnTo>
                  <a:pt x="56896" y="0"/>
                </a:lnTo>
                <a:lnTo>
                  <a:pt x="224789" y="0"/>
                </a:lnTo>
                <a:lnTo>
                  <a:pt x="561975" y="0"/>
                </a:lnTo>
                <a:lnTo>
                  <a:pt x="1291844" y="0"/>
                </a:lnTo>
                <a:lnTo>
                  <a:pt x="1313967" y="4478"/>
                </a:lnTo>
                <a:lnTo>
                  <a:pt x="1332055" y="16684"/>
                </a:lnTo>
                <a:lnTo>
                  <a:pt x="1344261" y="34772"/>
                </a:lnTo>
                <a:lnTo>
                  <a:pt x="1348740" y="56896"/>
                </a:lnTo>
                <a:lnTo>
                  <a:pt x="1348740" y="199136"/>
                </a:lnTo>
                <a:lnTo>
                  <a:pt x="1348740" y="284480"/>
                </a:lnTo>
                <a:lnTo>
                  <a:pt x="1344261" y="306603"/>
                </a:lnTo>
                <a:lnTo>
                  <a:pt x="1332055" y="324691"/>
                </a:lnTo>
                <a:lnTo>
                  <a:pt x="1313967" y="336897"/>
                </a:lnTo>
                <a:lnTo>
                  <a:pt x="1291844" y="341375"/>
                </a:lnTo>
                <a:lnTo>
                  <a:pt x="561975" y="341375"/>
                </a:lnTo>
                <a:lnTo>
                  <a:pt x="30099" y="531876"/>
                </a:lnTo>
                <a:lnTo>
                  <a:pt x="224789" y="341375"/>
                </a:lnTo>
                <a:lnTo>
                  <a:pt x="56896" y="341375"/>
                </a:lnTo>
                <a:lnTo>
                  <a:pt x="34772" y="336897"/>
                </a:lnTo>
                <a:lnTo>
                  <a:pt x="16684" y="324691"/>
                </a:lnTo>
                <a:lnTo>
                  <a:pt x="4478" y="306603"/>
                </a:lnTo>
                <a:lnTo>
                  <a:pt x="0" y="284480"/>
                </a:lnTo>
                <a:lnTo>
                  <a:pt x="0" y="199136"/>
                </a:lnTo>
                <a:lnTo>
                  <a:pt x="0" y="56896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249929" y="3160014"/>
            <a:ext cx="4676140" cy="3241675"/>
          </a:xfrm>
          <a:prstGeom prst="rect">
            <a:avLst/>
          </a:prstGeom>
          <a:ln w="28955">
            <a:solidFill>
              <a:srgbClr val="FF000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250">
              <a:latin typeface="Times New Roman"/>
              <a:cs typeface="Times New Roman"/>
            </a:endParaRPr>
          </a:p>
          <a:p>
            <a:pPr marL="2973705">
              <a:lnSpc>
                <a:spcPct val="100000"/>
              </a:lnSpc>
            </a:pPr>
            <a:r>
              <a:rPr dirty="0" sz="1400" b="1">
                <a:latin typeface="맑은 고딕"/>
                <a:cs typeface="맑은 고딕"/>
              </a:rPr>
              <a:t>원문</a:t>
            </a:r>
            <a:r>
              <a:rPr dirty="0" sz="1400" spc="-2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미리보기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326885" y="1319022"/>
            <a:ext cx="1828800" cy="749935"/>
          </a:xfrm>
          <a:custGeom>
            <a:avLst/>
            <a:gdLst/>
            <a:ahLst/>
            <a:cxnLst/>
            <a:rect l="l" t="t" r="r" b="b"/>
            <a:pathLst>
              <a:path w="1828800" h="749935">
                <a:moveTo>
                  <a:pt x="761999" y="579119"/>
                </a:moveTo>
                <a:lnTo>
                  <a:pt x="304799" y="579119"/>
                </a:lnTo>
                <a:lnTo>
                  <a:pt x="838199" y="749935"/>
                </a:lnTo>
                <a:lnTo>
                  <a:pt x="761999" y="579119"/>
                </a:lnTo>
                <a:close/>
              </a:path>
              <a:path w="1828800" h="749935">
                <a:moveTo>
                  <a:pt x="1732280" y="0"/>
                </a:moveTo>
                <a:lnTo>
                  <a:pt x="96519" y="0"/>
                </a:lnTo>
                <a:lnTo>
                  <a:pt x="58935" y="7580"/>
                </a:lnTo>
                <a:lnTo>
                  <a:pt x="28257" y="28257"/>
                </a:lnTo>
                <a:lnTo>
                  <a:pt x="7580" y="58935"/>
                </a:lnTo>
                <a:lnTo>
                  <a:pt x="0" y="96519"/>
                </a:lnTo>
                <a:lnTo>
                  <a:pt x="0" y="482600"/>
                </a:lnTo>
                <a:lnTo>
                  <a:pt x="7580" y="520184"/>
                </a:lnTo>
                <a:lnTo>
                  <a:pt x="28257" y="550862"/>
                </a:lnTo>
                <a:lnTo>
                  <a:pt x="58935" y="571539"/>
                </a:lnTo>
                <a:lnTo>
                  <a:pt x="96519" y="579119"/>
                </a:lnTo>
                <a:lnTo>
                  <a:pt x="1732280" y="579119"/>
                </a:lnTo>
                <a:lnTo>
                  <a:pt x="1769864" y="571539"/>
                </a:lnTo>
                <a:lnTo>
                  <a:pt x="1800542" y="550862"/>
                </a:lnTo>
                <a:lnTo>
                  <a:pt x="1821219" y="520184"/>
                </a:lnTo>
                <a:lnTo>
                  <a:pt x="1828799" y="482600"/>
                </a:lnTo>
                <a:lnTo>
                  <a:pt x="1828799" y="96519"/>
                </a:lnTo>
                <a:lnTo>
                  <a:pt x="1821219" y="58935"/>
                </a:lnTo>
                <a:lnTo>
                  <a:pt x="1800542" y="28257"/>
                </a:lnTo>
                <a:lnTo>
                  <a:pt x="1769864" y="7580"/>
                </a:lnTo>
                <a:lnTo>
                  <a:pt x="173228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326885" y="1319022"/>
            <a:ext cx="1828800" cy="749935"/>
          </a:xfrm>
          <a:custGeom>
            <a:avLst/>
            <a:gdLst/>
            <a:ahLst/>
            <a:cxnLst/>
            <a:rect l="l" t="t" r="r" b="b"/>
            <a:pathLst>
              <a:path w="1828800" h="749935">
                <a:moveTo>
                  <a:pt x="0" y="96519"/>
                </a:moveTo>
                <a:lnTo>
                  <a:pt x="7580" y="58935"/>
                </a:lnTo>
                <a:lnTo>
                  <a:pt x="28257" y="28257"/>
                </a:lnTo>
                <a:lnTo>
                  <a:pt x="58935" y="7580"/>
                </a:lnTo>
                <a:lnTo>
                  <a:pt x="96519" y="0"/>
                </a:lnTo>
                <a:lnTo>
                  <a:pt x="304799" y="0"/>
                </a:lnTo>
                <a:lnTo>
                  <a:pt x="761999" y="0"/>
                </a:lnTo>
                <a:lnTo>
                  <a:pt x="1732280" y="0"/>
                </a:lnTo>
                <a:lnTo>
                  <a:pt x="1769864" y="7580"/>
                </a:lnTo>
                <a:lnTo>
                  <a:pt x="1800542" y="28257"/>
                </a:lnTo>
                <a:lnTo>
                  <a:pt x="1821219" y="58935"/>
                </a:lnTo>
                <a:lnTo>
                  <a:pt x="1828799" y="96519"/>
                </a:lnTo>
                <a:lnTo>
                  <a:pt x="1828799" y="337819"/>
                </a:lnTo>
                <a:lnTo>
                  <a:pt x="1828799" y="482600"/>
                </a:lnTo>
                <a:lnTo>
                  <a:pt x="1821219" y="520184"/>
                </a:lnTo>
                <a:lnTo>
                  <a:pt x="1800542" y="550862"/>
                </a:lnTo>
                <a:lnTo>
                  <a:pt x="1769864" y="571539"/>
                </a:lnTo>
                <a:lnTo>
                  <a:pt x="1732280" y="579119"/>
                </a:lnTo>
                <a:lnTo>
                  <a:pt x="761999" y="579119"/>
                </a:lnTo>
                <a:lnTo>
                  <a:pt x="838199" y="749935"/>
                </a:lnTo>
                <a:lnTo>
                  <a:pt x="304799" y="579119"/>
                </a:lnTo>
                <a:lnTo>
                  <a:pt x="96519" y="579119"/>
                </a:lnTo>
                <a:lnTo>
                  <a:pt x="58935" y="571539"/>
                </a:lnTo>
                <a:lnTo>
                  <a:pt x="28257" y="550862"/>
                </a:lnTo>
                <a:lnTo>
                  <a:pt x="7580" y="520184"/>
                </a:lnTo>
                <a:lnTo>
                  <a:pt x="0" y="482600"/>
                </a:lnTo>
                <a:lnTo>
                  <a:pt x="0" y="337819"/>
                </a:lnTo>
                <a:lnTo>
                  <a:pt x="0" y="96519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434073" y="1376299"/>
            <a:ext cx="1609725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공유, My </a:t>
            </a:r>
            <a:r>
              <a:rPr dirty="0" sz="1400" spc="-5" b="1">
                <a:latin typeface="맑은 고딕"/>
                <a:cs typeface="맑은 고딕"/>
              </a:rPr>
              <a:t>Lists</a:t>
            </a:r>
            <a:r>
              <a:rPr dirty="0" sz="1400" spc="-114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추가  및 PDF</a:t>
            </a:r>
            <a:r>
              <a:rPr dirty="0" sz="1400" spc="-3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다운로드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250685" y="2129789"/>
            <a:ext cx="1905000" cy="312420"/>
          </a:xfrm>
          <a:custGeom>
            <a:avLst/>
            <a:gdLst/>
            <a:ahLst/>
            <a:cxnLst/>
            <a:rect l="l" t="t" r="r" b="b"/>
            <a:pathLst>
              <a:path w="1905000" h="312419">
                <a:moveTo>
                  <a:pt x="0" y="312420"/>
                </a:moveTo>
                <a:lnTo>
                  <a:pt x="1905000" y="312420"/>
                </a:lnTo>
                <a:lnTo>
                  <a:pt x="1905000" y="0"/>
                </a:lnTo>
                <a:lnTo>
                  <a:pt x="0" y="0"/>
                </a:lnTo>
                <a:lnTo>
                  <a:pt x="0" y="31242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066038" y="5791961"/>
            <a:ext cx="829310" cy="283845"/>
          </a:xfrm>
          <a:custGeom>
            <a:avLst/>
            <a:gdLst/>
            <a:ahLst/>
            <a:cxnLst/>
            <a:rect l="l" t="t" r="r" b="b"/>
            <a:pathLst>
              <a:path w="829310" h="283845">
                <a:moveTo>
                  <a:pt x="0" y="283464"/>
                </a:moveTo>
                <a:lnTo>
                  <a:pt x="829056" y="283464"/>
                </a:lnTo>
                <a:lnTo>
                  <a:pt x="829056" y="0"/>
                </a:lnTo>
                <a:lnTo>
                  <a:pt x="0" y="0"/>
                </a:lnTo>
                <a:lnTo>
                  <a:pt x="0" y="283464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634489" y="5911951"/>
            <a:ext cx="1365885" cy="497840"/>
          </a:xfrm>
          <a:custGeom>
            <a:avLst/>
            <a:gdLst/>
            <a:ahLst/>
            <a:cxnLst/>
            <a:rect l="l" t="t" r="r" b="b"/>
            <a:pathLst>
              <a:path w="1365885" h="497839">
                <a:moveTo>
                  <a:pt x="1308862" y="157378"/>
                </a:moveTo>
                <a:lnTo>
                  <a:pt x="56642" y="157378"/>
                </a:lnTo>
                <a:lnTo>
                  <a:pt x="34611" y="161829"/>
                </a:lnTo>
                <a:lnTo>
                  <a:pt x="16605" y="173969"/>
                </a:lnTo>
                <a:lnTo>
                  <a:pt x="4456" y="191973"/>
                </a:lnTo>
                <a:lnTo>
                  <a:pt x="0" y="214020"/>
                </a:lnTo>
                <a:lnTo>
                  <a:pt x="0" y="440588"/>
                </a:lnTo>
                <a:lnTo>
                  <a:pt x="4456" y="462635"/>
                </a:lnTo>
                <a:lnTo>
                  <a:pt x="16605" y="480639"/>
                </a:lnTo>
                <a:lnTo>
                  <a:pt x="34611" y="492778"/>
                </a:lnTo>
                <a:lnTo>
                  <a:pt x="56642" y="497230"/>
                </a:lnTo>
                <a:lnTo>
                  <a:pt x="1308862" y="497230"/>
                </a:lnTo>
                <a:lnTo>
                  <a:pt x="1330892" y="492778"/>
                </a:lnTo>
                <a:lnTo>
                  <a:pt x="1348898" y="480639"/>
                </a:lnTo>
                <a:lnTo>
                  <a:pt x="1361047" y="462635"/>
                </a:lnTo>
                <a:lnTo>
                  <a:pt x="1365504" y="440588"/>
                </a:lnTo>
                <a:lnTo>
                  <a:pt x="1365504" y="214020"/>
                </a:lnTo>
                <a:lnTo>
                  <a:pt x="1361047" y="191973"/>
                </a:lnTo>
                <a:lnTo>
                  <a:pt x="1348898" y="173969"/>
                </a:lnTo>
                <a:lnTo>
                  <a:pt x="1330892" y="161829"/>
                </a:lnTo>
                <a:lnTo>
                  <a:pt x="1308862" y="157378"/>
                </a:lnTo>
                <a:close/>
              </a:path>
              <a:path w="1365885" h="497839">
                <a:moveTo>
                  <a:pt x="122809" y="0"/>
                </a:moveTo>
                <a:lnTo>
                  <a:pt x="227584" y="157378"/>
                </a:lnTo>
                <a:lnTo>
                  <a:pt x="568960" y="157378"/>
                </a:lnTo>
                <a:lnTo>
                  <a:pt x="122809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634489" y="5911951"/>
            <a:ext cx="1365885" cy="497840"/>
          </a:xfrm>
          <a:custGeom>
            <a:avLst/>
            <a:gdLst/>
            <a:ahLst/>
            <a:cxnLst/>
            <a:rect l="l" t="t" r="r" b="b"/>
            <a:pathLst>
              <a:path w="1365885" h="497839">
                <a:moveTo>
                  <a:pt x="0" y="214020"/>
                </a:moveTo>
                <a:lnTo>
                  <a:pt x="4456" y="191973"/>
                </a:lnTo>
                <a:lnTo>
                  <a:pt x="16605" y="173969"/>
                </a:lnTo>
                <a:lnTo>
                  <a:pt x="34611" y="161829"/>
                </a:lnTo>
                <a:lnTo>
                  <a:pt x="56642" y="157378"/>
                </a:lnTo>
                <a:lnTo>
                  <a:pt x="227584" y="157378"/>
                </a:lnTo>
                <a:lnTo>
                  <a:pt x="122809" y="0"/>
                </a:lnTo>
                <a:lnTo>
                  <a:pt x="568960" y="157378"/>
                </a:lnTo>
                <a:lnTo>
                  <a:pt x="1308862" y="157378"/>
                </a:lnTo>
                <a:lnTo>
                  <a:pt x="1330892" y="161829"/>
                </a:lnTo>
                <a:lnTo>
                  <a:pt x="1348898" y="173969"/>
                </a:lnTo>
                <a:lnTo>
                  <a:pt x="1361047" y="191973"/>
                </a:lnTo>
                <a:lnTo>
                  <a:pt x="1365504" y="214020"/>
                </a:lnTo>
                <a:lnTo>
                  <a:pt x="1365504" y="298983"/>
                </a:lnTo>
                <a:lnTo>
                  <a:pt x="1365504" y="440588"/>
                </a:lnTo>
                <a:lnTo>
                  <a:pt x="1361047" y="462635"/>
                </a:lnTo>
                <a:lnTo>
                  <a:pt x="1348898" y="480639"/>
                </a:lnTo>
                <a:lnTo>
                  <a:pt x="1330892" y="492778"/>
                </a:lnTo>
                <a:lnTo>
                  <a:pt x="1308862" y="497230"/>
                </a:lnTo>
                <a:lnTo>
                  <a:pt x="568960" y="497230"/>
                </a:lnTo>
                <a:lnTo>
                  <a:pt x="227584" y="497230"/>
                </a:lnTo>
                <a:lnTo>
                  <a:pt x="56642" y="497230"/>
                </a:lnTo>
                <a:lnTo>
                  <a:pt x="34611" y="492778"/>
                </a:lnTo>
                <a:lnTo>
                  <a:pt x="16605" y="480639"/>
                </a:lnTo>
                <a:lnTo>
                  <a:pt x="4456" y="462635"/>
                </a:lnTo>
                <a:lnTo>
                  <a:pt x="0" y="440588"/>
                </a:lnTo>
                <a:lnTo>
                  <a:pt x="0" y="298983"/>
                </a:lnTo>
                <a:lnTo>
                  <a:pt x="0" y="214020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729232" y="6117132"/>
            <a:ext cx="11074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Citation</a:t>
            </a:r>
            <a:r>
              <a:rPr dirty="0" sz="1400" spc="-9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저장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2524" y="1177141"/>
            <a:ext cx="7315200" cy="52236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405447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5. </a:t>
            </a:r>
            <a:r>
              <a:rPr dirty="0" sz="2400" spc="-50">
                <a:solidFill>
                  <a:srgbClr val="FF6600"/>
                </a:solidFill>
              </a:rPr>
              <a:t>SEARCH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55">
                <a:solidFill>
                  <a:srgbClr val="FF6600"/>
                </a:solidFill>
              </a:rPr>
              <a:t>EBOOK</a:t>
            </a:r>
            <a:r>
              <a:rPr dirty="0" sz="2400" spc="-450">
                <a:solidFill>
                  <a:srgbClr val="FF6600"/>
                </a:solidFill>
              </a:rPr>
              <a:t> </a:t>
            </a:r>
            <a:r>
              <a:rPr dirty="0" sz="2400" spc="-65">
                <a:solidFill>
                  <a:srgbClr val="FF6600"/>
                </a:solidFill>
              </a:rPr>
              <a:t>검색결과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459486" y="2481833"/>
            <a:ext cx="1828800" cy="3310254"/>
          </a:xfrm>
          <a:custGeom>
            <a:avLst/>
            <a:gdLst/>
            <a:ahLst/>
            <a:cxnLst/>
            <a:rect l="l" t="t" r="r" b="b"/>
            <a:pathLst>
              <a:path w="1828800" h="3310254">
                <a:moveTo>
                  <a:pt x="0" y="3310128"/>
                </a:moveTo>
                <a:lnTo>
                  <a:pt x="1828800" y="3310128"/>
                </a:lnTo>
                <a:lnTo>
                  <a:pt x="1828800" y="0"/>
                </a:lnTo>
                <a:lnTo>
                  <a:pt x="0" y="0"/>
                </a:lnTo>
                <a:lnTo>
                  <a:pt x="0" y="3310128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9486" y="5868161"/>
            <a:ext cx="1828800" cy="533400"/>
          </a:xfrm>
          <a:custGeom>
            <a:avLst/>
            <a:gdLst/>
            <a:ahLst/>
            <a:cxnLst/>
            <a:rect l="l" t="t" r="r" b="b"/>
            <a:pathLst>
              <a:path w="1828800" h="533400">
                <a:moveTo>
                  <a:pt x="0" y="533400"/>
                </a:moveTo>
                <a:lnTo>
                  <a:pt x="1828800" y="533400"/>
                </a:lnTo>
                <a:lnTo>
                  <a:pt x="1828800" y="0"/>
                </a:lnTo>
                <a:lnTo>
                  <a:pt x="0" y="0"/>
                </a:lnTo>
                <a:lnTo>
                  <a:pt x="0" y="53340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409182" y="2109851"/>
            <a:ext cx="2356485" cy="832485"/>
          </a:xfrm>
          <a:custGeom>
            <a:avLst/>
            <a:gdLst/>
            <a:ahLst/>
            <a:cxnLst/>
            <a:rect l="l" t="t" r="r" b="b"/>
            <a:pathLst>
              <a:path w="2356484" h="832485">
                <a:moveTo>
                  <a:pt x="2259584" y="253111"/>
                </a:moveTo>
                <a:lnTo>
                  <a:pt x="96519" y="253111"/>
                </a:lnTo>
                <a:lnTo>
                  <a:pt x="58935" y="260691"/>
                </a:lnTo>
                <a:lnTo>
                  <a:pt x="28257" y="281368"/>
                </a:lnTo>
                <a:lnTo>
                  <a:pt x="7580" y="312046"/>
                </a:lnTo>
                <a:lnTo>
                  <a:pt x="0" y="349631"/>
                </a:lnTo>
                <a:lnTo>
                  <a:pt x="0" y="735711"/>
                </a:lnTo>
                <a:lnTo>
                  <a:pt x="7580" y="773295"/>
                </a:lnTo>
                <a:lnTo>
                  <a:pt x="28257" y="803973"/>
                </a:lnTo>
                <a:lnTo>
                  <a:pt x="58935" y="824650"/>
                </a:lnTo>
                <a:lnTo>
                  <a:pt x="96519" y="832231"/>
                </a:lnTo>
                <a:lnTo>
                  <a:pt x="2259584" y="832231"/>
                </a:lnTo>
                <a:lnTo>
                  <a:pt x="2297168" y="824650"/>
                </a:lnTo>
                <a:lnTo>
                  <a:pt x="2327846" y="803973"/>
                </a:lnTo>
                <a:lnTo>
                  <a:pt x="2348523" y="773295"/>
                </a:lnTo>
                <a:lnTo>
                  <a:pt x="2356103" y="735711"/>
                </a:lnTo>
                <a:lnTo>
                  <a:pt x="2356103" y="349631"/>
                </a:lnTo>
                <a:lnTo>
                  <a:pt x="2348523" y="312046"/>
                </a:lnTo>
                <a:lnTo>
                  <a:pt x="2327846" y="281368"/>
                </a:lnTo>
                <a:lnTo>
                  <a:pt x="2297168" y="260691"/>
                </a:lnTo>
                <a:lnTo>
                  <a:pt x="2259584" y="253111"/>
                </a:lnTo>
                <a:close/>
              </a:path>
              <a:path w="2356484" h="832485">
                <a:moveTo>
                  <a:pt x="280923" y="0"/>
                </a:moveTo>
                <a:lnTo>
                  <a:pt x="392684" y="253111"/>
                </a:lnTo>
                <a:lnTo>
                  <a:pt x="981710" y="253111"/>
                </a:lnTo>
                <a:lnTo>
                  <a:pt x="280923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409182" y="2109851"/>
            <a:ext cx="2356485" cy="832485"/>
          </a:xfrm>
          <a:custGeom>
            <a:avLst/>
            <a:gdLst/>
            <a:ahLst/>
            <a:cxnLst/>
            <a:rect l="l" t="t" r="r" b="b"/>
            <a:pathLst>
              <a:path w="2356484" h="832485">
                <a:moveTo>
                  <a:pt x="0" y="349631"/>
                </a:moveTo>
                <a:lnTo>
                  <a:pt x="7580" y="312046"/>
                </a:lnTo>
                <a:lnTo>
                  <a:pt x="28257" y="281368"/>
                </a:lnTo>
                <a:lnTo>
                  <a:pt x="58935" y="260691"/>
                </a:lnTo>
                <a:lnTo>
                  <a:pt x="96519" y="253111"/>
                </a:lnTo>
                <a:lnTo>
                  <a:pt x="392684" y="253111"/>
                </a:lnTo>
                <a:lnTo>
                  <a:pt x="280923" y="0"/>
                </a:lnTo>
                <a:lnTo>
                  <a:pt x="981710" y="253111"/>
                </a:lnTo>
                <a:lnTo>
                  <a:pt x="2259584" y="253111"/>
                </a:lnTo>
                <a:lnTo>
                  <a:pt x="2297168" y="260691"/>
                </a:lnTo>
                <a:lnTo>
                  <a:pt x="2327846" y="281368"/>
                </a:lnTo>
                <a:lnTo>
                  <a:pt x="2348523" y="312046"/>
                </a:lnTo>
                <a:lnTo>
                  <a:pt x="2356103" y="349631"/>
                </a:lnTo>
                <a:lnTo>
                  <a:pt x="2356103" y="494411"/>
                </a:lnTo>
                <a:lnTo>
                  <a:pt x="2356103" y="735711"/>
                </a:lnTo>
                <a:lnTo>
                  <a:pt x="2348523" y="773295"/>
                </a:lnTo>
                <a:lnTo>
                  <a:pt x="2327846" y="803973"/>
                </a:lnTo>
                <a:lnTo>
                  <a:pt x="2297168" y="824650"/>
                </a:lnTo>
                <a:lnTo>
                  <a:pt x="2259584" y="832231"/>
                </a:lnTo>
                <a:lnTo>
                  <a:pt x="981710" y="832231"/>
                </a:lnTo>
                <a:lnTo>
                  <a:pt x="392684" y="832231"/>
                </a:lnTo>
                <a:lnTo>
                  <a:pt x="96519" y="832231"/>
                </a:lnTo>
                <a:lnTo>
                  <a:pt x="58935" y="824650"/>
                </a:lnTo>
                <a:lnTo>
                  <a:pt x="28257" y="803973"/>
                </a:lnTo>
                <a:lnTo>
                  <a:pt x="7580" y="773295"/>
                </a:lnTo>
                <a:lnTo>
                  <a:pt x="0" y="735711"/>
                </a:lnTo>
                <a:lnTo>
                  <a:pt x="0" y="494411"/>
                </a:lnTo>
                <a:lnTo>
                  <a:pt x="0" y="349631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6516751" y="2421127"/>
            <a:ext cx="2073910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 spc="-5" b="1">
                <a:latin typeface="맑은 고딕"/>
                <a:cs typeface="맑은 고딕"/>
              </a:rPr>
              <a:t>SNS </a:t>
            </a:r>
            <a:r>
              <a:rPr dirty="0" sz="1400" b="1">
                <a:latin typeface="맑은 고딕"/>
                <a:cs typeface="맑은 고딕"/>
              </a:rPr>
              <a:t>공유, My </a:t>
            </a:r>
            <a:r>
              <a:rPr dirty="0" sz="1400" spc="-5" b="1">
                <a:latin typeface="맑은 고딕"/>
                <a:cs typeface="맑은 고딕"/>
              </a:rPr>
              <a:t>Lists </a:t>
            </a:r>
            <a:r>
              <a:rPr dirty="0" sz="1400" b="1">
                <a:latin typeface="맑은 고딕"/>
                <a:cs typeface="맑은 고딕"/>
              </a:rPr>
              <a:t>추가  및 PDF</a:t>
            </a:r>
            <a:r>
              <a:rPr dirty="0" sz="1400" spc="-4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다운로드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43835" y="5622797"/>
            <a:ext cx="1797050" cy="512445"/>
          </a:xfrm>
          <a:custGeom>
            <a:avLst/>
            <a:gdLst/>
            <a:ahLst/>
            <a:cxnLst/>
            <a:rect l="l" t="t" r="r" b="b"/>
            <a:pathLst>
              <a:path w="1797050" h="512445">
                <a:moveTo>
                  <a:pt x="819150" y="338327"/>
                </a:moveTo>
                <a:lnTo>
                  <a:pt x="400050" y="338327"/>
                </a:lnTo>
                <a:lnTo>
                  <a:pt x="0" y="511848"/>
                </a:lnTo>
                <a:lnTo>
                  <a:pt x="819150" y="338327"/>
                </a:lnTo>
                <a:close/>
              </a:path>
              <a:path w="1797050" h="512445">
                <a:moveTo>
                  <a:pt x="1740662" y="0"/>
                </a:moveTo>
                <a:lnTo>
                  <a:pt x="177037" y="0"/>
                </a:lnTo>
                <a:lnTo>
                  <a:pt x="155100" y="4431"/>
                </a:lnTo>
                <a:lnTo>
                  <a:pt x="137175" y="16516"/>
                </a:lnTo>
                <a:lnTo>
                  <a:pt x="125085" y="34440"/>
                </a:lnTo>
                <a:lnTo>
                  <a:pt x="120650" y="56387"/>
                </a:lnTo>
                <a:lnTo>
                  <a:pt x="120650" y="281939"/>
                </a:lnTo>
                <a:lnTo>
                  <a:pt x="125085" y="303887"/>
                </a:lnTo>
                <a:lnTo>
                  <a:pt x="137175" y="321811"/>
                </a:lnTo>
                <a:lnTo>
                  <a:pt x="155100" y="333896"/>
                </a:lnTo>
                <a:lnTo>
                  <a:pt x="177037" y="338327"/>
                </a:lnTo>
                <a:lnTo>
                  <a:pt x="1740662" y="338327"/>
                </a:lnTo>
                <a:lnTo>
                  <a:pt x="1762599" y="333896"/>
                </a:lnTo>
                <a:lnTo>
                  <a:pt x="1780524" y="321811"/>
                </a:lnTo>
                <a:lnTo>
                  <a:pt x="1792614" y="303887"/>
                </a:lnTo>
                <a:lnTo>
                  <a:pt x="1797050" y="281939"/>
                </a:lnTo>
                <a:lnTo>
                  <a:pt x="1797050" y="56387"/>
                </a:lnTo>
                <a:lnTo>
                  <a:pt x="1792614" y="34440"/>
                </a:lnTo>
                <a:lnTo>
                  <a:pt x="1780524" y="16516"/>
                </a:lnTo>
                <a:lnTo>
                  <a:pt x="1762599" y="4431"/>
                </a:lnTo>
                <a:lnTo>
                  <a:pt x="1740662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243835" y="5622797"/>
            <a:ext cx="1797050" cy="512445"/>
          </a:xfrm>
          <a:custGeom>
            <a:avLst/>
            <a:gdLst/>
            <a:ahLst/>
            <a:cxnLst/>
            <a:rect l="l" t="t" r="r" b="b"/>
            <a:pathLst>
              <a:path w="1797050" h="512445">
                <a:moveTo>
                  <a:pt x="120650" y="56387"/>
                </a:moveTo>
                <a:lnTo>
                  <a:pt x="125085" y="34440"/>
                </a:lnTo>
                <a:lnTo>
                  <a:pt x="137175" y="16516"/>
                </a:lnTo>
                <a:lnTo>
                  <a:pt x="155100" y="4431"/>
                </a:lnTo>
                <a:lnTo>
                  <a:pt x="177037" y="0"/>
                </a:lnTo>
                <a:lnTo>
                  <a:pt x="400050" y="0"/>
                </a:lnTo>
                <a:lnTo>
                  <a:pt x="819150" y="0"/>
                </a:lnTo>
                <a:lnTo>
                  <a:pt x="1740662" y="0"/>
                </a:lnTo>
                <a:lnTo>
                  <a:pt x="1762599" y="4431"/>
                </a:lnTo>
                <a:lnTo>
                  <a:pt x="1780524" y="16516"/>
                </a:lnTo>
                <a:lnTo>
                  <a:pt x="1792614" y="34440"/>
                </a:lnTo>
                <a:lnTo>
                  <a:pt x="1797050" y="56387"/>
                </a:lnTo>
                <a:lnTo>
                  <a:pt x="1797050" y="197357"/>
                </a:lnTo>
                <a:lnTo>
                  <a:pt x="1797050" y="281939"/>
                </a:lnTo>
                <a:lnTo>
                  <a:pt x="1792614" y="303887"/>
                </a:lnTo>
                <a:lnTo>
                  <a:pt x="1780524" y="321811"/>
                </a:lnTo>
                <a:lnTo>
                  <a:pt x="1762599" y="333896"/>
                </a:lnTo>
                <a:lnTo>
                  <a:pt x="1740662" y="338327"/>
                </a:lnTo>
                <a:lnTo>
                  <a:pt x="819150" y="338327"/>
                </a:lnTo>
                <a:lnTo>
                  <a:pt x="0" y="511848"/>
                </a:lnTo>
                <a:lnTo>
                  <a:pt x="400050" y="338327"/>
                </a:lnTo>
                <a:lnTo>
                  <a:pt x="177037" y="338327"/>
                </a:lnTo>
                <a:lnTo>
                  <a:pt x="155100" y="333896"/>
                </a:lnTo>
                <a:lnTo>
                  <a:pt x="137175" y="321811"/>
                </a:lnTo>
                <a:lnTo>
                  <a:pt x="125085" y="303887"/>
                </a:lnTo>
                <a:lnTo>
                  <a:pt x="120650" y="281939"/>
                </a:lnTo>
                <a:lnTo>
                  <a:pt x="120650" y="197357"/>
                </a:lnTo>
                <a:lnTo>
                  <a:pt x="120650" y="56387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459482" y="5669381"/>
            <a:ext cx="13900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 b="1">
                <a:latin typeface="맑은 고딕"/>
                <a:cs typeface="맑은 고딕"/>
              </a:rPr>
              <a:t>eBook </a:t>
            </a:r>
            <a:r>
              <a:rPr dirty="0" sz="1400" b="1">
                <a:latin typeface="맑은 고딕"/>
                <a:cs typeface="맑은 고딕"/>
              </a:rPr>
              <a:t>목차</a:t>
            </a:r>
            <a:r>
              <a:rPr dirty="0" sz="1400" spc="-9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제공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103882" y="2481833"/>
            <a:ext cx="2013585" cy="544830"/>
          </a:xfrm>
          <a:custGeom>
            <a:avLst/>
            <a:gdLst/>
            <a:ahLst/>
            <a:cxnLst/>
            <a:rect l="l" t="t" r="r" b="b"/>
            <a:pathLst>
              <a:path w="2013585" h="544830">
                <a:moveTo>
                  <a:pt x="838835" y="374903"/>
                </a:moveTo>
                <a:lnTo>
                  <a:pt x="335534" y="374903"/>
                </a:lnTo>
                <a:lnTo>
                  <a:pt x="6857" y="544321"/>
                </a:lnTo>
                <a:lnTo>
                  <a:pt x="838835" y="374903"/>
                </a:lnTo>
                <a:close/>
              </a:path>
              <a:path w="2013585" h="544830">
                <a:moveTo>
                  <a:pt x="1950720" y="0"/>
                </a:moveTo>
                <a:lnTo>
                  <a:pt x="62484" y="0"/>
                </a:lnTo>
                <a:lnTo>
                  <a:pt x="38147" y="4905"/>
                </a:lnTo>
                <a:lnTo>
                  <a:pt x="18287" y="18287"/>
                </a:lnTo>
                <a:lnTo>
                  <a:pt x="4905" y="38147"/>
                </a:lnTo>
                <a:lnTo>
                  <a:pt x="0" y="62483"/>
                </a:lnTo>
                <a:lnTo>
                  <a:pt x="0" y="312419"/>
                </a:lnTo>
                <a:lnTo>
                  <a:pt x="4905" y="336756"/>
                </a:lnTo>
                <a:lnTo>
                  <a:pt x="18288" y="356615"/>
                </a:lnTo>
                <a:lnTo>
                  <a:pt x="38147" y="369998"/>
                </a:lnTo>
                <a:lnTo>
                  <a:pt x="62484" y="374903"/>
                </a:lnTo>
                <a:lnTo>
                  <a:pt x="1950720" y="374903"/>
                </a:lnTo>
                <a:lnTo>
                  <a:pt x="1975056" y="369998"/>
                </a:lnTo>
                <a:lnTo>
                  <a:pt x="1994916" y="356615"/>
                </a:lnTo>
                <a:lnTo>
                  <a:pt x="2008298" y="336756"/>
                </a:lnTo>
                <a:lnTo>
                  <a:pt x="2013204" y="312419"/>
                </a:lnTo>
                <a:lnTo>
                  <a:pt x="2013204" y="62483"/>
                </a:lnTo>
                <a:lnTo>
                  <a:pt x="2008298" y="38147"/>
                </a:lnTo>
                <a:lnTo>
                  <a:pt x="1994916" y="18287"/>
                </a:lnTo>
                <a:lnTo>
                  <a:pt x="1975056" y="4905"/>
                </a:lnTo>
                <a:lnTo>
                  <a:pt x="195072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103882" y="2481833"/>
            <a:ext cx="2013585" cy="544830"/>
          </a:xfrm>
          <a:custGeom>
            <a:avLst/>
            <a:gdLst/>
            <a:ahLst/>
            <a:cxnLst/>
            <a:rect l="l" t="t" r="r" b="b"/>
            <a:pathLst>
              <a:path w="2013585" h="544830">
                <a:moveTo>
                  <a:pt x="0" y="62483"/>
                </a:moveTo>
                <a:lnTo>
                  <a:pt x="4905" y="38147"/>
                </a:lnTo>
                <a:lnTo>
                  <a:pt x="18287" y="18287"/>
                </a:lnTo>
                <a:lnTo>
                  <a:pt x="38147" y="4905"/>
                </a:lnTo>
                <a:lnTo>
                  <a:pt x="62484" y="0"/>
                </a:lnTo>
                <a:lnTo>
                  <a:pt x="335534" y="0"/>
                </a:lnTo>
                <a:lnTo>
                  <a:pt x="838835" y="0"/>
                </a:lnTo>
                <a:lnTo>
                  <a:pt x="1950720" y="0"/>
                </a:lnTo>
                <a:lnTo>
                  <a:pt x="1975056" y="4905"/>
                </a:lnTo>
                <a:lnTo>
                  <a:pt x="1994916" y="18287"/>
                </a:lnTo>
                <a:lnTo>
                  <a:pt x="2008298" y="38147"/>
                </a:lnTo>
                <a:lnTo>
                  <a:pt x="2013204" y="62483"/>
                </a:lnTo>
                <a:lnTo>
                  <a:pt x="2013204" y="218693"/>
                </a:lnTo>
                <a:lnTo>
                  <a:pt x="2013204" y="312419"/>
                </a:lnTo>
                <a:lnTo>
                  <a:pt x="2008298" y="336756"/>
                </a:lnTo>
                <a:lnTo>
                  <a:pt x="1994916" y="356615"/>
                </a:lnTo>
                <a:lnTo>
                  <a:pt x="1975056" y="369998"/>
                </a:lnTo>
                <a:lnTo>
                  <a:pt x="1950720" y="374903"/>
                </a:lnTo>
                <a:lnTo>
                  <a:pt x="838835" y="374903"/>
                </a:lnTo>
                <a:lnTo>
                  <a:pt x="6857" y="544321"/>
                </a:lnTo>
                <a:lnTo>
                  <a:pt x="335534" y="374903"/>
                </a:lnTo>
                <a:lnTo>
                  <a:pt x="62484" y="374903"/>
                </a:lnTo>
                <a:lnTo>
                  <a:pt x="38147" y="369998"/>
                </a:lnTo>
                <a:lnTo>
                  <a:pt x="18288" y="356615"/>
                </a:lnTo>
                <a:lnTo>
                  <a:pt x="4905" y="336756"/>
                </a:lnTo>
                <a:lnTo>
                  <a:pt x="0" y="312419"/>
                </a:lnTo>
                <a:lnTo>
                  <a:pt x="0" y="218693"/>
                </a:lnTo>
                <a:lnTo>
                  <a:pt x="0" y="62483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200782" y="2530220"/>
            <a:ext cx="178943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맑은 고딕"/>
                <a:cs typeface="맑은 고딕"/>
              </a:rPr>
              <a:t>검색한 eBook</a:t>
            </a:r>
            <a:r>
              <a:rPr dirty="0" sz="1600" spc="-5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정보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955285" y="1797557"/>
            <a:ext cx="1676400" cy="382905"/>
          </a:xfrm>
          <a:custGeom>
            <a:avLst/>
            <a:gdLst/>
            <a:ahLst/>
            <a:cxnLst/>
            <a:rect l="l" t="t" r="r" b="b"/>
            <a:pathLst>
              <a:path w="1676400" h="382905">
                <a:moveTo>
                  <a:pt x="0" y="382524"/>
                </a:moveTo>
                <a:lnTo>
                  <a:pt x="1676400" y="382524"/>
                </a:lnTo>
                <a:lnTo>
                  <a:pt x="1676400" y="0"/>
                </a:lnTo>
                <a:lnTo>
                  <a:pt x="0" y="0"/>
                </a:lnTo>
                <a:lnTo>
                  <a:pt x="0" y="382524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726685" y="3713226"/>
            <a:ext cx="1556385" cy="544830"/>
          </a:xfrm>
          <a:custGeom>
            <a:avLst/>
            <a:gdLst/>
            <a:ahLst/>
            <a:cxnLst/>
            <a:rect l="l" t="t" r="r" b="b"/>
            <a:pathLst>
              <a:path w="1556385" h="544829">
                <a:moveTo>
                  <a:pt x="648335" y="374904"/>
                </a:moveTo>
                <a:lnTo>
                  <a:pt x="259334" y="374904"/>
                </a:lnTo>
                <a:lnTo>
                  <a:pt x="5334" y="544322"/>
                </a:lnTo>
                <a:lnTo>
                  <a:pt x="648335" y="374904"/>
                </a:lnTo>
                <a:close/>
              </a:path>
              <a:path w="1556385" h="544829">
                <a:moveTo>
                  <a:pt x="1493519" y="0"/>
                </a:moveTo>
                <a:lnTo>
                  <a:pt x="62484" y="0"/>
                </a:lnTo>
                <a:lnTo>
                  <a:pt x="38147" y="4905"/>
                </a:lnTo>
                <a:lnTo>
                  <a:pt x="18287" y="18288"/>
                </a:lnTo>
                <a:lnTo>
                  <a:pt x="4905" y="38147"/>
                </a:lnTo>
                <a:lnTo>
                  <a:pt x="0" y="62484"/>
                </a:lnTo>
                <a:lnTo>
                  <a:pt x="0" y="312419"/>
                </a:lnTo>
                <a:lnTo>
                  <a:pt x="4905" y="336756"/>
                </a:lnTo>
                <a:lnTo>
                  <a:pt x="18287" y="356616"/>
                </a:lnTo>
                <a:lnTo>
                  <a:pt x="38147" y="369998"/>
                </a:lnTo>
                <a:lnTo>
                  <a:pt x="62484" y="374904"/>
                </a:lnTo>
                <a:lnTo>
                  <a:pt x="1493519" y="374904"/>
                </a:lnTo>
                <a:lnTo>
                  <a:pt x="1517856" y="369998"/>
                </a:lnTo>
                <a:lnTo>
                  <a:pt x="1537715" y="356616"/>
                </a:lnTo>
                <a:lnTo>
                  <a:pt x="1551098" y="336756"/>
                </a:lnTo>
                <a:lnTo>
                  <a:pt x="1556003" y="312419"/>
                </a:lnTo>
                <a:lnTo>
                  <a:pt x="1556003" y="62484"/>
                </a:lnTo>
                <a:lnTo>
                  <a:pt x="1551098" y="38147"/>
                </a:lnTo>
                <a:lnTo>
                  <a:pt x="1537715" y="18288"/>
                </a:lnTo>
                <a:lnTo>
                  <a:pt x="1517856" y="4905"/>
                </a:lnTo>
                <a:lnTo>
                  <a:pt x="1493519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726685" y="3713226"/>
            <a:ext cx="1556385" cy="544830"/>
          </a:xfrm>
          <a:custGeom>
            <a:avLst/>
            <a:gdLst/>
            <a:ahLst/>
            <a:cxnLst/>
            <a:rect l="l" t="t" r="r" b="b"/>
            <a:pathLst>
              <a:path w="1556385" h="544829">
                <a:moveTo>
                  <a:pt x="0" y="62484"/>
                </a:moveTo>
                <a:lnTo>
                  <a:pt x="4905" y="38147"/>
                </a:lnTo>
                <a:lnTo>
                  <a:pt x="18287" y="18288"/>
                </a:lnTo>
                <a:lnTo>
                  <a:pt x="38147" y="4905"/>
                </a:lnTo>
                <a:lnTo>
                  <a:pt x="62484" y="0"/>
                </a:lnTo>
                <a:lnTo>
                  <a:pt x="259334" y="0"/>
                </a:lnTo>
                <a:lnTo>
                  <a:pt x="648335" y="0"/>
                </a:lnTo>
                <a:lnTo>
                  <a:pt x="1493519" y="0"/>
                </a:lnTo>
                <a:lnTo>
                  <a:pt x="1517856" y="4905"/>
                </a:lnTo>
                <a:lnTo>
                  <a:pt x="1537715" y="18287"/>
                </a:lnTo>
                <a:lnTo>
                  <a:pt x="1551098" y="38147"/>
                </a:lnTo>
                <a:lnTo>
                  <a:pt x="1556003" y="62484"/>
                </a:lnTo>
                <a:lnTo>
                  <a:pt x="1556003" y="218694"/>
                </a:lnTo>
                <a:lnTo>
                  <a:pt x="1556003" y="312419"/>
                </a:lnTo>
                <a:lnTo>
                  <a:pt x="1551098" y="336756"/>
                </a:lnTo>
                <a:lnTo>
                  <a:pt x="1537715" y="356615"/>
                </a:lnTo>
                <a:lnTo>
                  <a:pt x="1517856" y="369998"/>
                </a:lnTo>
                <a:lnTo>
                  <a:pt x="1493519" y="374904"/>
                </a:lnTo>
                <a:lnTo>
                  <a:pt x="648335" y="374904"/>
                </a:lnTo>
                <a:lnTo>
                  <a:pt x="5334" y="544322"/>
                </a:lnTo>
                <a:lnTo>
                  <a:pt x="259334" y="374904"/>
                </a:lnTo>
                <a:lnTo>
                  <a:pt x="62484" y="374904"/>
                </a:lnTo>
                <a:lnTo>
                  <a:pt x="38147" y="369998"/>
                </a:lnTo>
                <a:lnTo>
                  <a:pt x="18287" y="356616"/>
                </a:lnTo>
                <a:lnTo>
                  <a:pt x="4905" y="336756"/>
                </a:lnTo>
                <a:lnTo>
                  <a:pt x="0" y="312419"/>
                </a:lnTo>
                <a:lnTo>
                  <a:pt x="0" y="218694"/>
                </a:lnTo>
                <a:lnTo>
                  <a:pt x="0" y="6248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4823840" y="3762247"/>
            <a:ext cx="131508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맑은 고딕"/>
                <a:cs typeface="맑은 고딕"/>
              </a:rPr>
              <a:t>원문</a:t>
            </a:r>
            <a:r>
              <a:rPr dirty="0" sz="1600" spc="-7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미리보기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465010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5. </a:t>
            </a:r>
            <a:r>
              <a:rPr dirty="0" sz="2400" spc="-50">
                <a:solidFill>
                  <a:srgbClr val="FF6600"/>
                </a:solidFill>
              </a:rPr>
              <a:t>SEARCH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30">
                <a:solidFill>
                  <a:srgbClr val="FF6600"/>
                </a:solidFill>
              </a:rPr>
              <a:t>검색 </a:t>
            </a:r>
            <a:r>
              <a:rPr dirty="0" sz="2400" spc="-45">
                <a:solidFill>
                  <a:srgbClr val="FF6600"/>
                </a:solidFill>
              </a:rPr>
              <a:t>컨텐츠</a:t>
            </a:r>
            <a:r>
              <a:rPr dirty="0" sz="2400" spc="-550">
                <a:solidFill>
                  <a:srgbClr val="FF6600"/>
                </a:solidFill>
              </a:rPr>
              <a:t> </a:t>
            </a:r>
            <a:r>
              <a:rPr dirty="0" sz="2400" spc="-65">
                <a:solidFill>
                  <a:srgbClr val="FF6600"/>
                </a:solidFill>
              </a:rPr>
              <a:t>다운로드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531141" y="1421454"/>
            <a:ext cx="5249366" cy="4828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93191" y="1159763"/>
            <a:ext cx="5506720" cy="5180330"/>
          </a:xfrm>
          <a:custGeom>
            <a:avLst/>
            <a:gdLst/>
            <a:ahLst/>
            <a:cxnLst/>
            <a:rect l="l" t="t" r="r" b="b"/>
            <a:pathLst>
              <a:path w="5506720" h="5180330">
                <a:moveTo>
                  <a:pt x="0" y="5180076"/>
                </a:moveTo>
                <a:lnTo>
                  <a:pt x="5506212" y="5180076"/>
                </a:lnTo>
                <a:lnTo>
                  <a:pt x="5506212" y="0"/>
                </a:lnTo>
                <a:lnTo>
                  <a:pt x="0" y="0"/>
                </a:lnTo>
                <a:lnTo>
                  <a:pt x="0" y="5180076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397508" y="4355591"/>
            <a:ext cx="7367016" cy="20330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92936" y="4351020"/>
            <a:ext cx="7376159" cy="2042160"/>
          </a:xfrm>
          <a:custGeom>
            <a:avLst/>
            <a:gdLst/>
            <a:ahLst/>
            <a:cxnLst/>
            <a:rect l="l" t="t" r="r" b="b"/>
            <a:pathLst>
              <a:path w="7376159" h="2042160">
                <a:moveTo>
                  <a:pt x="0" y="2042159"/>
                </a:moveTo>
                <a:lnTo>
                  <a:pt x="7376159" y="2042159"/>
                </a:lnTo>
                <a:lnTo>
                  <a:pt x="7376159" y="0"/>
                </a:lnTo>
                <a:lnTo>
                  <a:pt x="0" y="0"/>
                </a:lnTo>
                <a:lnTo>
                  <a:pt x="0" y="2042159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591305" y="956310"/>
            <a:ext cx="1965960" cy="544195"/>
          </a:xfrm>
          <a:custGeom>
            <a:avLst/>
            <a:gdLst/>
            <a:ahLst/>
            <a:cxnLst/>
            <a:rect l="l" t="t" r="r" b="b"/>
            <a:pathLst>
              <a:path w="1965960" h="544194">
                <a:moveTo>
                  <a:pt x="819150" y="374903"/>
                </a:moveTo>
                <a:lnTo>
                  <a:pt x="327660" y="374903"/>
                </a:lnTo>
                <a:lnTo>
                  <a:pt x="44831" y="543813"/>
                </a:lnTo>
                <a:lnTo>
                  <a:pt x="819150" y="374903"/>
                </a:lnTo>
                <a:close/>
              </a:path>
              <a:path w="1965960" h="544194">
                <a:moveTo>
                  <a:pt x="1903476" y="0"/>
                </a:moveTo>
                <a:lnTo>
                  <a:pt x="62484" y="0"/>
                </a:lnTo>
                <a:lnTo>
                  <a:pt x="38147" y="4905"/>
                </a:lnTo>
                <a:lnTo>
                  <a:pt x="18288" y="18287"/>
                </a:lnTo>
                <a:lnTo>
                  <a:pt x="4905" y="38147"/>
                </a:lnTo>
                <a:lnTo>
                  <a:pt x="0" y="62484"/>
                </a:lnTo>
                <a:lnTo>
                  <a:pt x="0" y="312419"/>
                </a:lnTo>
                <a:lnTo>
                  <a:pt x="4905" y="336756"/>
                </a:lnTo>
                <a:lnTo>
                  <a:pt x="18287" y="356615"/>
                </a:lnTo>
                <a:lnTo>
                  <a:pt x="38147" y="369998"/>
                </a:lnTo>
                <a:lnTo>
                  <a:pt x="62484" y="374903"/>
                </a:lnTo>
                <a:lnTo>
                  <a:pt x="1903476" y="374903"/>
                </a:lnTo>
                <a:lnTo>
                  <a:pt x="1927812" y="369998"/>
                </a:lnTo>
                <a:lnTo>
                  <a:pt x="1947672" y="356615"/>
                </a:lnTo>
                <a:lnTo>
                  <a:pt x="1961054" y="336756"/>
                </a:lnTo>
                <a:lnTo>
                  <a:pt x="1965960" y="312419"/>
                </a:lnTo>
                <a:lnTo>
                  <a:pt x="1965960" y="62484"/>
                </a:lnTo>
                <a:lnTo>
                  <a:pt x="1961054" y="38147"/>
                </a:lnTo>
                <a:lnTo>
                  <a:pt x="1947672" y="18287"/>
                </a:lnTo>
                <a:lnTo>
                  <a:pt x="1927812" y="4905"/>
                </a:lnTo>
                <a:lnTo>
                  <a:pt x="1903476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591305" y="956310"/>
            <a:ext cx="1965960" cy="544195"/>
          </a:xfrm>
          <a:custGeom>
            <a:avLst/>
            <a:gdLst/>
            <a:ahLst/>
            <a:cxnLst/>
            <a:rect l="l" t="t" r="r" b="b"/>
            <a:pathLst>
              <a:path w="1965960" h="544194">
                <a:moveTo>
                  <a:pt x="0" y="62484"/>
                </a:moveTo>
                <a:lnTo>
                  <a:pt x="4905" y="38147"/>
                </a:lnTo>
                <a:lnTo>
                  <a:pt x="18288" y="18287"/>
                </a:lnTo>
                <a:lnTo>
                  <a:pt x="38147" y="4905"/>
                </a:lnTo>
                <a:lnTo>
                  <a:pt x="62484" y="0"/>
                </a:lnTo>
                <a:lnTo>
                  <a:pt x="327660" y="0"/>
                </a:lnTo>
                <a:lnTo>
                  <a:pt x="819150" y="0"/>
                </a:lnTo>
                <a:lnTo>
                  <a:pt x="1903476" y="0"/>
                </a:lnTo>
                <a:lnTo>
                  <a:pt x="1927812" y="4905"/>
                </a:lnTo>
                <a:lnTo>
                  <a:pt x="1947672" y="18287"/>
                </a:lnTo>
                <a:lnTo>
                  <a:pt x="1961054" y="38147"/>
                </a:lnTo>
                <a:lnTo>
                  <a:pt x="1965960" y="62484"/>
                </a:lnTo>
                <a:lnTo>
                  <a:pt x="1965960" y="218693"/>
                </a:lnTo>
                <a:lnTo>
                  <a:pt x="1965960" y="312419"/>
                </a:lnTo>
                <a:lnTo>
                  <a:pt x="1961054" y="336756"/>
                </a:lnTo>
                <a:lnTo>
                  <a:pt x="1947672" y="356615"/>
                </a:lnTo>
                <a:lnTo>
                  <a:pt x="1927812" y="369998"/>
                </a:lnTo>
                <a:lnTo>
                  <a:pt x="1903476" y="374903"/>
                </a:lnTo>
                <a:lnTo>
                  <a:pt x="819150" y="374903"/>
                </a:lnTo>
                <a:lnTo>
                  <a:pt x="44831" y="543813"/>
                </a:lnTo>
                <a:lnTo>
                  <a:pt x="327660" y="374903"/>
                </a:lnTo>
                <a:lnTo>
                  <a:pt x="62484" y="374903"/>
                </a:lnTo>
                <a:lnTo>
                  <a:pt x="38147" y="369998"/>
                </a:lnTo>
                <a:lnTo>
                  <a:pt x="18287" y="356615"/>
                </a:lnTo>
                <a:lnTo>
                  <a:pt x="4905" y="336756"/>
                </a:lnTo>
                <a:lnTo>
                  <a:pt x="0" y="312419"/>
                </a:lnTo>
                <a:lnTo>
                  <a:pt x="0" y="218693"/>
                </a:lnTo>
                <a:lnTo>
                  <a:pt x="0" y="6248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688460" y="1004061"/>
            <a:ext cx="17697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맑은 고딕"/>
                <a:cs typeface="맑은 고딕"/>
              </a:rPr>
              <a:t>PDF 다운로드</a:t>
            </a:r>
            <a:r>
              <a:rPr dirty="0" sz="1600" spc="-7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화면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183885" y="3758946"/>
            <a:ext cx="3581400" cy="848994"/>
          </a:xfrm>
          <a:custGeom>
            <a:avLst/>
            <a:gdLst/>
            <a:ahLst/>
            <a:cxnLst/>
            <a:rect l="l" t="t" r="r" b="b"/>
            <a:pathLst>
              <a:path w="3581400" h="848995">
                <a:moveTo>
                  <a:pt x="1492249" y="646176"/>
                </a:moveTo>
                <a:lnTo>
                  <a:pt x="596900" y="646176"/>
                </a:lnTo>
                <a:lnTo>
                  <a:pt x="110109" y="848740"/>
                </a:lnTo>
                <a:lnTo>
                  <a:pt x="1492249" y="646176"/>
                </a:lnTo>
                <a:close/>
              </a:path>
              <a:path w="3581400" h="848995">
                <a:moveTo>
                  <a:pt x="3473704" y="0"/>
                </a:moveTo>
                <a:lnTo>
                  <a:pt x="107696" y="0"/>
                </a:lnTo>
                <a:lnTo>
                  <a:pt x="65793" y="8469"/>
                </a:lnTo>
                <a:lnTo>
                  <a:pt x="31559" y="31559"/>
                </a:lnTo>
                <a:lnTo>
                  <a:pt x="8469" y="65793"/>
                </a:lnTo>
                <a:lnTo>
                  <a:pt x="0" y="107695"/>
                </a:lnTo>
                <a:lnTo>
                  <a:pt x="0" y="538479"/>
                </a:lnTo>
                <a:lnTo>
                  <a:pt x="8469" y="580382"/>
                </a:lnTo>
                <a:lnTo>
                  <a:pt x="31559" y="614616"/>
                </a:lnTo>
                <a:lnTo>
                  <a:pt x="65793" y="637706"/>
                </a:lnTo>
                <a:lnTo>
                  <a:pt x="107696" y="646176"/>
                </a:lnTo>
                <a:lnTo>
                  <a:pt x="3473704" y="646176"/>
                </a:lnTo>
                <a:lnTo>
                  <a:pt x="3515606" y="637706"/>
                </a:lnTo>
                <a:lnTo>
                  <a:pt x="3549840" y="614616"/>
                </a:lnTo>
                <a:lnTo>
                  <a:pt x="3572930" y="580382"/>
                </a:lnTo>
                <a:lnTo>
                  <a:pt x="3581399" y="538479"/>
                </a:lnTo>
                <a:lnTo>
                  <a:pt x="3581399" y="107695"/>
                </a:lnTo>
                <a:lnTo>
                  <a:pt x="3572930" y="65793"/>
                </a:lnTo>
                <a:lnTo>
                  <a:pt x="3549840" y="31559"/>
                </a:lnTo>
                <a:lnTo>
                  <a:pt x="3515606" y="8469"/>
                </a:lnTo>
                <a:lnTo>
                  <a:pt x="3473704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183885" y="3758946"/>
            <a:ext cx="3581400" cy="848994"/>
          </a:xfrm>
          <a:custGeom>
            <a:avLst/>
            <a:gdLst/>
            <a:ahLst/>
            <a:cxnLst/>
            <a:rect l="l" t="t" r="r" b="b"/>
            <a:pathLst>
              <a:path w="3581400" h="848995">
                <a:moveTo>
                  <a:pt x="0" y="107695"/>
                </a:moveTo>
                <a:lnTo>
                  <a:pt x="8469" y="65793"/>
                </a:lnTo>
                <a:lnTo>
                  <a:pt x="31559" y="31559"/>
                </a:lnTo>
                <a:lnTo>
                  <a:pt x="65793" y="8469"/>
                </a:lnTo>
                <a:lnTo>
                  <a:pt x="107696" y="0"/>
                </a:lnTo>
                <a:lnTo>
                  <a:pt x="596900" y="0"/>
                </a:lnTo>
                <a:lnTo>
                  <a:pt x="1492249" y="0"/>
                </a:lnTo>
                <a:lnTo>
                  <a:pt x="3473704" y="0"/>
                </a:lnTo>
                <a:lnTo>
                  <a:pt x="3515606" y="8469"/>
                </a:lnTo>
                <a:lnTo>
                  <a:pt x="3549840" y="31559"/>
                </a:lnTo>
                <a:lnTo>
                  <a:pt x="3572930" y="65793"/>
                </a:lnTo>
                <a:lnTo>
                  <a:pt x="3581399" y="107695"/>
                </a:lnTo>
                <a:lnTo>
                  <a:pt x="3581399" y="376935"/>
                </a:lnTo>
                <a:lnTo>
                  <a:pt x="3581399" y="538479"/>
                </a:lnTo>
                <a:lnTo>
                  <a:pt x="3572930" y="580382"/>
                </a:lnTo>
                <a:lnTo>
                  <a:pt x="3549840" y="614616"/>
                </a:lnTo>
                <a:lnTo>
                  <a:pt x="3515606" y="637706"/>
                </a:lnTo>
                <a:lnTo>
                  <a:pt x="3473704" y="646176"/>
                </a:lnTo>
                <a:lnTo>
                  <a:pt x="1492249" y="646176"/>
                </a:lnTo>
                <a:lnTo>
                  <a:pt x="110109" y="848740"/>
                </a:lnTo>
                <a:lnTo>
                  <a:pt x="596900" y="646176"/>
                </a:lnTo>
                <a:lnTo>
                  <a:pt x="107696" y="646176"/>
                </a:lnTo>
                <a:lnTo>
                  <a:pt x="65793" y="637706"/>
                </a:lnTo>
                <a:lnTo>
                  <a:pt x="31559" y="614616"/>
                </a:lnTo>
                <a:lnTo>
                  <a:pt x="8469" y="580382"/>
                </a:lnTo>
                <a:lnTo>
                  <a:pt x="0" y="538479"/>
                </a:lnTo>
                <a:lnTo>
                  <a:pt x="0" y="376935"/>
                </a:lnTo>
                <a:lnTo>
                  <a:pt x="0" y="107695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294121" y="3820159"/>
            <a:ext cx="333502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맑은 고딕"/>
                <a:cs typeface="맑은 고딕"/>
              </a:rPr>
              <a:t>PDF 다운로드 완료시 해당</a:t>
            </a:r>
            <a:r>
              <a:rPr dirty="0" sz="1600" spc="-3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아티클과  연관된 아티클 및 주제분야</a:t>
            </a:r>
            <a:r>
              <a:rPr dirty="0" sz="1600" spc="1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제공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30626" y="1492758"/>
            <a:ext cx="1767839" cy="2851150"/>
          </a:xfrm>
          <a:custGeom>
            <a:avLst/>
            <a:gdLst/>
            <a:ahLst/>
            <a:cxnLst/>
            <a:rect l="l" t="t" r="r" b="b"/>
            <a:pathLst>
              <a:path w="1767839" h="2851150">
                <a:moveTo>
                  <a:pt x="1643453" y="2746466"/>
                </a:moveTo>
                <a:lnTo>
                  <a:pt x="1636760" y="2747168"/>
                </a:lnTo>
                <a:lnTo>
                  <a:pt x="1630805" y="2750300"/>
                </a:lnTo>
                <a:lnTo>
                  <a:pt x="1626362" y="2755646"/>
                </a:lnTo>
                <a:lnTo>
                  <a:pt x="1624367" y="2762357"/>
                </a:lnTo>
                <a:lnTo>
                  <a:pt x="1625076" y="2769044"/>
                </a:lnTo>
                <a:lnTo>
                  <a:pt x="1628237" y="2774969"/>
                </a:lnTo>
                <a:lnTo>
                  <a:pt x="1633601" y="2779394"/>
                </a:lnTo>
                <a:lnTo>
                  <a:pt x="1767459" y="2850896"/>
                </a:lnTo>
                <a:lnTo>
                  <a:pt x="1766962" y="2830448"/>
                </a:lnTo>
                <a:lnTo>
                  <a:pt x="1734312" y="2830448"/>
                </a:lnTo>
                <a:lnTo>
                  <a:pt x="1700229" y="2775184"/>
                </a:lnTo>
                <a:lnTo>
                  <a:pt x="1650111" y="2748406"/>
                </a:lnTo>
                <a:lnTo>
                  <a:pt x="1643453" y="2746466"/>
                </a:lnTo>
                <a:close/>
              </a:path>
              <a:path w="1767839" h="2851150">
                <a:moveTo>
                  <a:pt x="1700229" y="2775184"/>
                </a:moveTo>
                <a:lnTo>
                  <a:pt x="1734312" y="2830448"/>
                </a:lnTo>
                <a:lnTo>
                  <a:pt x="1748514" y="2821685"/>
                </a:lnTo>
                <a:lnTo>
                  <a:pt x="1731772" y="2821685"/>
                </a:lnTo>
                <a:lnTo>
                  <a:pt x="1731017" y="2791633"/>
                </a:lnTo>
                <a:lnTo>
                  <a:pt x="1700229" y="2775184"/>
                </a:lnTo>
                <a:close/>
              </a:path>
              <a:path w="1767839" h="2851150">
                <a:moveTo>
                  <a:pt x="1755521" y="2681731"/>
                </a:moveTo>
                <a:lnTo>
                  <a:pt x="1736089" y="2682240"/>
                </a:lnTo>
                <a:lnTo>
                  <a:pt x="1728470" y="2690241"/>
                </a:lnTo>
                <a:lnTo>
                  <a:pt x="1730144" y="2756889"/>
                </a:lnTo>
                <a:lnTo>
                  <a:pt x="1764157" y="2812034"/>
                </a:lnTo>
                <a:lnTo>
                  <a:pt x="1734312" y="2830448"/>
                </a:lnTo>
                <a:lnTo>
                  <a:pt x="1766962" y="2830448"/>
                </a:lnTo>
                <a:lnTo>
                  <a:pt x="1763776" y="2699130"/>
                </a:lnTo>
                <a:lnTo>
                  <a:pt x="1763522" y="2689479"/>
                </a:lnTo>
                <a:lnTo>
                  <a:pt x="1755521" y="2681731"/>
                </a:lnTo>
                <a:close/>
              </a:path>
              <a:path w="1767839" h="2851150">
                <a:moveTo>
                  <a:pt x="1731017" y="2791633"/>
                </a:moveTo>
                <a:lnTo>
                  <a:pt x="1731772" y="2821685"/>
                </a:lnTo>
                <a:lnTo>
                  <a:pt x="1757552" y="2805810"/>
                </a:lnTo>
                <a:lnTo>
                  <a:pt x="1731017" y="2791633"/>
                </a:lnTo>
                <a:close/>
              </a:path>
              <a:path w="1767839" h="2851150">
                <a:moveTo>
                  <a:pt x="1730144" y="2756889"/>
                </a:moveTo>
                <a:lnTo>
                  <a:pt x="1731017" y="2791633"/>
                </a:lnTo>
                <a:lnTo>
                  <a:pt x="1757552" y="2805810"/>
                </a:lnTo>
                <a:lnTo>
                  <a:pt x="1731772" y="2821685"/>
                </a:lnTo>
                <a:lnTo>
                  <a:pt x="1748514" y="2821685"/>
                </a:lnTo>
                <a:lnTo>
                  <a:pt x="1764157" y="2812034"/>
                </a:lnTo>
                <a:lnTo>
                  <a:pt x="1730144" y="2756889"/>
                </a:lnTo>
                <a:close/>
              </a:path>
              <a:path w="1767839" h="2851150">
                <a:moveTo>
                  <a:pt x="29718" y="0"/>
                </a:moveTo>
                <a:lnTo>
                  <a:pt x="0" y="18287"/>
                </a:lnTo>
                <a:lnTo>
                  <a:pt x="1700229" y="2775184"/>
                </a:lnTo>
                <a:lnTo>
                  <a:pt x="1731017" y="2791633"/>
                </a:lnTo>
                <a:lnTo>
                  <a:pt x="1730144" y="2756889"/>
                </a:lnTo>
                <a:lnTo>
                  <a:pt x="2971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2524" y="1143000"/>
            <a:ext cx="8386572" cy="50540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352996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6. </a:t>
            </a:r>
            <a:r>
              <a:rPr dirty="0" sz="2400" spc="-60">
                <a:solidFill>
                  <a:srgbClr val="FF6600"/>
                </a:solidFill>
              </a:rPr>
              <a:t>BROWSE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70">
                <a:solidFill>
                  <a:srgbClr val="FF6600"/>
                </a:solidFill>
              </a:rPr>
              <a:t>BY</a:t>
            </a:r>
            <a:r>
              <a:rPr dirty="0" sz="2400" spc="-450">
                <a:solidFill>
                  <a:srgbClr val="FF6600"/>
                </a:solidFill>
              </a:rPr>
              <a:t> </a:t>
            </a:r>
            <a:r>
              <a:rPr dirty="0" sz="2400" spc="-55">
                <a:solidFill>
                  <a:srgbClr val="FF6600"/>
                </a:solidFill>
              </a:rPr>
              <a:t>SUBJECT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2288285" y="1905761"/>
            <a:ext cx="647700" cy="326390"/>
          </a:xfrm>
          <a:custGeom>
            <a:avLst/>
            <a:gdLst/>
            <a:ahLst/>
            <a:cxnLst/>
            <a:rect l="l" t="t" r="r" b="b"/>
            <a:pathLst>
              <a:path w="647700" h="326389">
                <a:moveTo>
                  <a:pt x="0" y="326136"/>
                </a:moveTo>
                <a:lnTo>
                  <a:pt x="647700" y="326136"/>
                </a:lnTo>
                <a:lnTo>
                  <a:pt x="647700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117342" y="2044319"/>
            <a:ext cx="1609725" cy="561340"/>
          </a:xfrm>
          <a:custGeom>
            <a:avLst/>
            <a:gdLst/>
            <a:ahLst/>
            <a:cxnLst/>
            <a:rect l="l" t="t" r="r" b="b"/>
            <a:pathLst>
              <a:path w="1609725" h="561339">
                <a:moveTo>
                  <a:pt x="1547113" y="187578"/>
                </a:moveTo>
                <a:lnTo>
                  <a:pt x="62230" y="187578"/>
                </a:lnTo>
                <a:lnTo>
                  <a:pt x="37986" y="192462"/>
                </a:lnTo>
                <a:lnTo>
                  <a:pt x="18208" y="205787"/>
                </a:lnTo>
                <a:lnTo>
                  <a:pt x="4883" y="225565"/>
                </a:lnTo>
                <a:lnTo>
                  <a:pt x="0" y="249808"/>
                </a:lnTo>
                <a:lnTo>
                  <a:pt x="0" y="498728"/>
                </a:lnTo>
                <a:lnTo>
                  <a:pt x="4883" y="522972"/>
                </a:lnTo>
                <a:lnTo>
                  <a:pt x="18208" y="542750"/>
                </a:lnTo>
                <a:lnTo>
                  <a:pt x="37986" y="556075"/>
                </a:lnTo>
                <a:lnTo>
                  <a:pt x="62230" y="560958"/>
                </a:lnTo>
                <a:lnTo>
                  <a:pt x="1547113" y="560958"/>
                </a:lnTo>
                <a:lnTo>
                  <a:pt x="1571357" y="556075"/>
                </a:lnTo>
                <a:lnTo>
                  <a:pt x="1591135" y="542750"/>
                </a:lnTo>
                <a:lnTo>
                  <a:pt x="1604460" y="522972"/>
                </a:lnTo>
                <a:lnTo>
                  <a:pt x="1609344" y="498728"/>
                </a:lnTo>
                <a:lnTo>
                  <a:pt x="1609344" y="249808"/>
                </a:lnTo>
                <a:lnTo>
                  <a:pt x="1604460" y="225565"/>
                </a:lnTo>
                <a:lnTo>
                  <a:pt x="1591135" y="205787"/>
                </a:lnTo>
                <a:lnTo>
                  <a:pt x="1571357" y="192462"/>
                </a:lnTo>
                <a:lnTo>
                  <a:pt x="1547113" y="187578"/>
                </a:lnTo>
                <a:close/>
              </a:path>
              <a:path w="1609725" h="561339">
                <a:moveTo>
                  <a:pt x="12445" y="0"/>
                </a:moveTo>
                <a:lnTo>
                  <a:pt x="268223" y="187578"/>
                </a:lnTo>
                <a:lnTo>
                  <a:pt x="670559" y="187578"/>
                </a:lnTo>
                <a:lnTo>
                  <a:pt x="12445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117342" y="2044319"/>
            <a:ext cx="1609725" cy="561340"/>
          </a:xfrm>
          <a:custGeom>
            <a:avLst/>
            <a:gdLst/>
            <a:ahLst/>
            <a:cxnLst/>
            <a:rect l="l" t="t" r="r" b="b"/>
            <a:pathLst>
              <a:path w="1609725" h="561339">
                <a:moveTo>
                  <a:pt x="0" y="249808"/>
                </a:moveTo>
                <a:lnTo>
                  <a:pt x="4883" y="225565"/>
                </a:lnTo>
                <a:lnTo>
                  <a:pt x="18208" y="205787"/>
                </a:lnTo>
                <a:lnTo>
                  <a:pt x="37986" y="192462"/>
                </a:lnTo>
                <a:lnTo>
                  <a:pt x="62230" y="187578"/>
                </a:lnTo>
                <a:lnTo>
                  <a:pt x="268223" y="187578"/>
                </a:lnTo>
                <a:lnTo>
                  <a:pt x="12445" y="0"/>
                </a:lnTo>
                <a:lnTo>
                  <a:pt x="670559" y="187578"/>
                </a:lnTo>
                <a:lnTo>
                  <a:pt x="1547113" y="187578"/>
                </a:lnTo>
                <a:lnTo>
                  <a:pt x="1571357" y="192462"/>
                </a:lnTo>
                <a:lnTo>
                  <a:pt x="1591135" y="205787"/>
                </a:lnTo>
                <a:lnTo>
                  <a:pt x="1604460" y="225565"/>
                </a:lnTo>
                <a:lnTo>
                  <a:pt x="1609344" y="249808"/>
                </a:lnTo>
                <a:lnTo>
                  <a:pt x="1609344" y="343153"/>
                </a:lnTo>
                <a:lnTo>
                  <a:pt x="1609344" y="498728"/>
                </a:lnTo>
                <a:lnTo>
                  <a:pt x="1604460" y="522972"/>
                </a:lnTo>
                <a:lnTo>
                  <a:pt x="1591135" y="542750"/>
                </a:lnTo>
                <a:lnTo>
                  <a:pt x="1571357" y="556075"/>
                </a:lnTo>
                <a:lnTo>
                  <a:pt x="1547113" y="560958"/>
                </a:lnTo>
                <a:lnTo>
                  <a:pt x="670559" y="560958"/>
                </a:lnTo>
                <a:lnTo>
                  <a:pt x="268223" y="560958"/>
                </a:lnTo>
                <a:lnTo>
                  <a:pt x="62230" y="560958"/>
                </a:lnTo>
                <a:lnTo>
                  <a:pt x="37986" y="556075"/>
                </a:lnTo>
                <a:lnTo>
                  <a:pt x="18208" y="542750"/>
                </a:lnTo>
                <a:lnTo>
                  <a:pt x="4883" y="522972"/>
                </a:lnTo>
                <a:lnTo>
                  <a:pt x="0" y="498728"/>
                </a:lnTo>
                <a:lnTo>
                  <a:pt x="0" y="343153"/>
                </a:lnTo>
                <a:lnTo>
                  <a:pt x="0" y="249808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213861" y="2279395"/>
            <a:ext cx="140525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맑은 고딕"/>
                <a:cs typeface="맑은 고딕"/>
              </a:rPr>
              <a:t>주제별</a:t>
            </a:r>
            <a:r>
              <a:rPr dirty="0" sz="1600" spc="-65" b="1">
                <a:latin typeface="맑은 고딕"/>
                <a:cs typeface="맑은 고딕"/>
              </a:rPr>
              <a:t> </a:t>
            </a:r>
            <a:r>
              <a:rPr dirty="0" sz="1600" spc="-10" b="1">
                <a:latin typeface="맑은 고딕"/>
                <a:cs typeface="맑은 고딕"/>
              </a:rPr>
              <a:t>Browse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93598" y="4647438"/>
            <a:ext cx="5123815" cy="1754505"/>
          </a:xfrm>
          <a:custGeom>
            <a:avLst/>
            <a:gdLst/>
            <a:ahLst/>
            <a:cxnLst/>
            <a:rect l="l" t="t" r="r" b="b"/>
            <a:pathLst>
              <a:path w="5123815" h="1754504">
                <a:moveTo>
                  <a:pt x="0" y="1754124"/>
                </a:moveTo>
                <a:lnTo>
                  <a:pt x="5123688" y="1754124"/>
                </a:lnTo>
                <a:lnTo>
                  <a:pt x="5123688" y="0"/>
                </a:lnTo>
                <a:lnTo>
                  <a:pt x="0" y="0"/>
                </a:lnTo>
                <a:lnTo>
                  <a:pt x="0" y="1754124"/>
                </a:lnTo>
                <a:close/>
              </a:path>
            </a:pathLst>
          </a:custGeom>
          <a:ln w="28955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038852" y="4826380"/>
            <a:ext cx="2816860" cy="1395730"/>
          </a:xfrm>
          <a:custGeom>
            <a:avLst/>
            <a:gdLst/>
            <a:ahLst/>
            <a:cxnLst/>
            <a:rect l="l" t="t" r="r" b="b"/>
            <a:pathLst>
              <a:path w="2816859" h="1395729">
                <a:moveTo>
                  <a:pt x="2617978" y="203581"/>
                </a:moveTo>
                <a:lnTo>
                  <a:pt x="343662" y="203581"/>
                </a:lnTo>
                <a:lnTo>
                  <a:pt x="298109" y="208825"/>
                </a:lnTo>
                <a:lnTo>
                  <a:pt x="256297" y="223764"/>
                </a:lnTo>
                <a:lnTo>
                  <a:pt x="219418" y="247208"/>
                </a:lnTo>
                <a:lnTo>
                  <a:pt x="188661" y="277965"/>
                </a:lnTo>
                <a:lnTo>
                  <a:pt x="165217" y="314844"/>
                </a:lnTo>
                <a:lnTo>
                  <a:pt x="150278" y="356656"/>
                </a:lnTo>
                <a:lnTo>
                  <a:pt x="145034" y="402209"/>
                </a:lnTo>
                <a:lnTo>
                  <a:pt x="145034" y="1196721"/>
                </a:lnTo>
                <a:lnTo>
                  <a:pt x="150278" y="1242265"/>
                </a:lnTo>
                <a:lnTo>
                  <a:pt x="165217" y="1284074"/>
                </a:lnTo>
                <a:lnTo>
                  <a:pt x="188661" y="1320954"/>
                </a:lnTo>
                <a:lnTo>
                  <a:pt x="219418" y="1351713"/>
                </a:lnTo>
                <a:lnTo>
                  <a:pt x="256297" y="1375160"/>
                </a:lnTo>
                <a:lnTo>
                  <a:pt x="298109" y="1390103"/>
                </a:lnTo>
                <a:lnTo>
                  <a:pt x="343662" y="1395349"/>
                </a:lnTo>
                <a:lnTo>
                  <a:pt x="2617978" y="1395349"/>
                </a:lnTo>
                <a:lnTo>
                  <a:pt x="2663530" y="1390103"/>
                </a:lnTo>
                <a:lnTo>
                  <a:pt x="2705342" y="1375160"/>
                </a:lnTo>
                <a:lnTo>
                  <a:pt x="2742221" y="1351713"/>
                </a:lnTo>
                <a:lnTo>
                  <a:pt x="2772978" y="1320954"/>
                </a:lnTo>
                <a:lnTo>
                  <a:pt x="2796422" y="1284074"/>
                </a:lnTo>
                <a:lnTo>
                  <a:pt x="2811361" y="1242265"/>
                </a:lnTo>
                <a:lnTo>
                  <a:pt x="2816605" y="1196721"/>
                </a:lnTo>
                <a:lnTo>
                  <a:pt x="2816605" y="402209"/>
                </a:lnTo>
                <a:lnTo>
                  <a:pt x="2811361" y="356656"/>
                </a:lnTo>
                <a:lnTo>
                  <a:pt x="2796422" y="314844"/>
                </a:lnTo>
                <a:lnTo>
                  <a:pt x="2772978" y="277965"/>
                </a:lnTo>
                <a:lnTo>
                  <a:pt x="2742221" y="247208"/>
                </a:lnTo>
                <a:lnTo>
                  <a:pt x="2705342" y="223764"/>
                </a:lnTo>
                <a:lnTo>
                  <a:pt x="2663530" y="208825"/>
                </a:lnTo>
                <a:lnTo>
                  <a:pt x="2617978" y="203581"/>
                </a:lnTo>
                <a:close/>
              </a:path>
              <a:path w="2816859" h="1395729">
                <a:moveTo>
                  <a:pt x="0" y="0"/>
                </a:moveTo>
                <a:lnTo>
                  <a:pt x="590296" y="203581"/>
                </a:lnTo>
                <a:lnTo>
                  <a:pt x="1258189" y="203581"/>
                </a:lnTo>
                <a:lnTo>
                  <a:pt x="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38852" y="4826380"/>
            <a:ext cx="2816860" cy="1395730"/>
          </a:xfrm>
          <a:custGeom>
            <a:avLst/>
            <a:gdLst/>
            <a:ahLst/>
            <a:cxnLst/>
            <a:rect l="l" t="t" r="r" b="b"/>
            <a:pathLst>
              <a:path w="2816859" h="1395729">
                <a:moveTo>
                  <a:pt x="145034" y="402209"/>
                </a:moveTo>
                <a:lnTo>
                  <a:pt x="150278" y="356656"/>
                </a:lnTo>
                <a:lnTo>
                  <a:pt x="165217" y="314844"/>
                </a:lnTo>
                <a:lnTo>
                  <a:pt x="188661" y="277965"/>
                </a:lnTo>
                <a:lnTo>
                  <a:pt x="219418" y="247208"/>
                </a:lnTo>
                <a:lnTo>
                  <a:pt x="256297" y="223764"/>
                </a:lnTo>
                <a:lnTo>
                  <a:pt x="298109" y="208825"/>
                </a:lnTo>
                <a:lnTo>
                  <a:pt x="343662" y="203581"/>
                </a:lnTo>
                <a:lnTo>
                  <a:pt x="590296" y="203581"/>
                </a:lnTo>
                <a:lnTo>
                  <a:pt x="0" y="0"/>
                </a:lnTo>
                <a:lnTo>
                  <a:pt x="1258189" y="203581"/>
                </a:lnTo>
                <a:lnTo>
                  <a:pt x="2617978" y="203581"/>
                </a:lnTo>
                <a:lnTo>
                  <a:pt x="2663530" y="208825"/>
                </a:lnTo>
                <a:lnTo>
                  <a:pt x="2705342" y="223764"/>
                </a:lnTo>
                <a:lnTo>
                  <a:pt x="2742221" y="247208"/>
                </a:lnTo>
                <a:lnTo>
                  <a:pt x="2772978" y="277965"/>
                </a:lnTo>
                <a:lnTo>
                  <a:pt x="2796422" y="314844"/>
                </a:lnTo>
                <a:lnTo>
                  <a:pt x="2811361" y="356656"/>
                </a:lnTo>
                <a:lnTo>
                  <a:pt x="2816605" y="402209"/>
                </a:lnTo>
                <a:lnTo>
                  <a:pt x="2816605" y="700151"/>
                </a:lnTo>
                <a:lnTo>
                  <a:pt x="2816605" y="1196721"/>
                </a:lnTo>
                <a:lnTo>
                  <a:pt x="2811361" y="1242265"/>
                </a:lnTo>
                <a:lnTo>
                  <a:pt x="2796422" y="1284074"/>
                </a:lnTo>
                <a:lnTo>
                  <a:pt x="2772978" y="1320954"/>
                </a:lnTo>
                <a:lnTo>
                  <a:pt x="2742221" y="1351713"/>
                </a:lnTo>
                <a:lnTo>
                  <a:pt x="2705342" y="1375160"/>
                </a:lnTo>
                <a:lnTo>
                  <a:pt x="2663530" y="1390103"/>
                </a:lnTo>
                <a:lnTo>
                  <a:pt x="2617978" y="1395349"/>
                </a:lnTo>
                <a:lnTo>
                  <a:pt x="1258189" y="1395349"/>
                </a:lnTo>
                <a:lnTo>
                  <a:pt x="590296" y="1395349"/>
                </a:lnTo>
                <a:lnTo>
                  <a:pt x="343662" y="1395349"/>
                </a:lnTo>
                <a:lnTo>
                  <a:pt x="298109" y="1390103"/>
                </a:lnTo>
                <a:lnTo>
                  <a:pt x="256297" y="1375160"/>
                </a:lnTo>
                <a:lnTo>
                  <a:pt x="219418" y="1351713"/>
                </a:lnTo>
                <a:lnTo>
                  <a:pt x="188661" y="1320954"/>
                </a:lnTo>
                <a:lnTo>
                  <a:pt x="165217" y="1284074"/>
                </a:lnTo>
                <a:lnTo>
                  <a:pt x="150278" y="1242265"/>
                </a:lnTo>
                <a:lnTo>
                  <a:pt x="145034" y="1196721"/>
                </a:lnTo>
                <a:lnTo>
                  <a:pt x="145034" y="700151"/>
                </a:lnTo>
                <a:lnTo>
                  <a:pt x="145034" y="402209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321046" y="5118608"/>
            <a:ext cx="2238375" cy="1000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latin typeface="맑은 고딕"/>
                <a:cs typeface="맑은 고딕"/>
              </a:rPr>
              <a:t>Area </a:t>
            </a:r>
            <a:r>
              <a:rPr dirty="0" sz="1600" spc="-15" b="1">
                <a:latin typeface="맑은 고딕"/>
                <a:cs typeface="맑은 고딕"/>
              </a:rPr>
              <a:t>Studies, </a:t>
            </a:r>
            <a:r>
              <a:rPr dirty="0" sz="1600" b="1">
                <a:latin typeface="맑은 고딕"/>
                <a:cs typeface="맑은 고딕"/>
              </a:rPr>
              <a:t>Arts,  </a:t>
            </a:r>
            <a:r>
              <a:rPr dirty="0" sz="1600" spc="-10" b="1">
                <a:latin typeface="맑은 고딕"/>
                <a:cs typeface="맑은 고딕"/>
              </a:rPr>
              <a:t>Business </a:t>
            </a:r>
            <a:r>
              <a:rPr dirty="0" sz="1600" spc="-5" b="1">
                <a:latin typeface="맑은 고딕"/>
                <a:cs typeface="맑은 고딕"/>
              </a:rPr>
              <a:t>&amp; </a:t>
            </a:r>
            <a:r>
              <a:rPr dirty="0" sz="1600" spc="-10" b="1">
                <a:latin typeface="맑은 고딕"/>
                <a:cs typeface="맑은 고딕"/>
              </a:rPr>
              <a:t>Economics,  </a:t>
            </a:r>
            <a:r>
              <a:rPr dirty="0" sz="1600" spc="-15" b="1">
                <a:latin typeface="맑은 고딕"/>
                <a:cs typeface="맑은 고딕"/>
              </a:rPr>
              <a:t>History, </a:t>
            </a:r>
            <a:r>
              <a:rPr dirty="0" sz="1600" spc="-10" b="1">
                <a:latin typeface="맑은 고딕"/>
                <a:cs typeface="맑은 고딕"/>
              </a:rPr>
              <a:t>Humanities </a:t>
            </a:r>
            <a:r>
              <a:rPr dirty="0" sz="1600" spc="-5" b="1">
                <a:latin typeface="맑은 고딕"/>
                <a:cs typeface="맑은 고딕"/>
              </a:rPr>
              <a:t>등  </a:t>
            </a:r>
            <a:r>
              <a:rPr dirty="0" sz="1600" spc="-10" b="1">
                <a:latin typeface="맑은 고딕"/>
                <a:cs typeface="맑은 고딕"/>
              </a:rPr>
              <a:t>주제분야 </a:t>
            </a:r>
            <a:r>
              <a:rPr dirty="0" sz="1600" spc="-5" b="1">
                <a:latin typeface="맑은 고딕"/>
                <a:cs typeface="맑은 고딕"/>
              </a:rPr>
              <a:t>리스트</a:t>
            </a:r>
            <a:r>
              <a:rPr dirty="0" sz="1600" b="1">
                <a:latin typeface="맑은 고딕"/>
                <a:cs typeface="맑은 고딕"/>
              </a:rPr>
              <a:t> </a:t>
            </a:r>
            <a:r>
              <a:rPr dirty="0" sz="1600" spc="-10" b="1">
                <a:latin typeface="맑은 고딕"/>
                <a:cs typeface="맑은 고딕"/>
              </a:rPr>
              <a:t>제공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2524" y="1180548"/>
            <a:ext cx="5181600" cy="38416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77952" y="1147572"/>
            <a:ext cx="5191125" cy="3971925"/>
          </a:xfrm>
          <a:custGeom>
            <a:avLst/>
            <a:gdLst/>
            <a:ahLst/>
            <a:cxnLst/>
            <a:rect l="l" t="t" r="r" b="b"/>
            <a:pathLst>
              <a:path w="5191125" h="3971925">
                <a:moveTo>
                  <a:pt x="0" y="3971544"/>
                </a:moveTo>
                <a:lnTo>
                  <a:pt x="5190744" y="3971544"/>
                </a:lnTo>
                <a:lnTo>
                  <a:pt x="5190744" y="0"/>
                </a:lnTo>
                <a:lnTo>
                  <a:pt x="0" y="0"/>
                </a:lnTo>
                <a:lnTo>
                  <a:pt x="0" y="397154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65782" y="2291333"/>
            <a:ext cx="680085" cy="274320"/>
          </a:xfrm>
          <a:custGeom>
            <a:avLst/>
            <a:gdLst/>
            <a:ahLst/>
            <a:cxnLst/>
            <a:rect l="l" t="t" r="r" b="b"/>
            <a:pathLst>
              <a:path w="680085" h="274319">
                <a:moveTo>
                  <a:pt x="0" y="274320"/>
                </a:moveTo>
                <a:lnTo>
                  <a:pt x="679704" y="274320"/>
                </a:lnTo>
                <a:lnTo>
                  <a:pt x="679704" y="0"/>
                </a:lnTo>
                <a:lnTo>
                  <a:pt x="0" y="0"/>
                </a:lnTo>
                <a:lnTo>
                  <a:pt x="0" y="27432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94537" y="2841498"/>
            <a:ext cx="1530350" cy="323215"/>
          </a:xfrm>
          <a:custGeom>
            <a:avLst/>
            <a:gdLst/>
            <a:ahLst/>
            <a:cxnLst/>
            <a:rect l="l" t="t" r="r" b="b"/>
            <a:pathLst>
              <a:path w="1530350" h="323214">
                <a:moveTo>
                  <a:pt x="0" y="323088"/>
                </a:moveTo>
                <a:lnTo>
                  <a:pt x="1530096" y="323088"/>
                </a:lnTo>
                <a:lnTo>
                  <a:pt x="1530096" y="0"/>
                </a:lnTo>
                <a:lnTo>
                  <a:pt x="0" y="0"/>
                </a:lnTo>
                <a:lnTo>
                  <a:pt x="0" y="323088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55168" y="102819"/>
            <a:ext cx="305943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5">
                <a:solidFill>
                  <a:srgbClr val="FF6600"/>
                </a:solidFill>
              </a:rPr>
              <a:t>6. </a:t>
            </a:r>
            <a:r>
              <a:rPr dirty="0" sz="2400" spc="-60">
                <a:solidFill>
                  <a:srgbClr val="FF6600"/>
                </a:solidFill>
              </a:rPr>
              <a:t>BROWSE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70">
                <a:solidFill>
                  <a:srgbClr val="FF6600"/>
                </a:solidFill>
              </a:rPr>
              <a:t>BY</a:t>
            </a:r>
            <a:r>
              <a:rPr dirty="0" sz="2400" spc="-445">
                <a:solidFill>
                  <a:srgbClr val="FF6600"/>
                </a:solidFill>
              </a:rPr>
              <a:t> </a:t>
            </a:r>
            <a:r>
              <a:rPr dirty="0" sz="2400" spc="-50">
                <a:solidFill>
                  <a:srgbClr val="FF6600"/>
                </a:solidFill>
              </a:rPr>
              <a:t>TITLE</a:t>
            </a:r>
            <a:endParaRPr sz="2400"/>
          </a:p>
        </p:txBody>
      </p:sp>
      <p:sp>
        <p:nvSpPr>
          <p:cNvPr id="7" name="object 7"/>
          <p:cNvSpPr/>
          <p:nvPr/>
        </p:nvSpPr>
        <p:spPr>
          <a:xfrm>
            <a:off x="2744723" y="1932432"/>
            <a:ext cx="1752600" cy="399415"/>
          </a:xfrm>
          <a:custGeom>
            <a:avLst/>
            <a:gdLst/>
            <a:ahLst/>
            <a:cxnLst/>
            <a:rect l="l" t="t" r="r" b="b"/>
            <a:pathLst>
              <a:path w="1752600" h="399414">
                <a:moveTo>
                  <a:pt x="730250" y="246887"/>
                </a:moveTo>
                <a:lnTo>
                  <a:pt x="292100" y="246887"/>
                </a:lnTo>
                <a:lnTo>
                  <a:pt x="64134" y="399288"/>
                </a:lnTo>
                <a:lnTo>
                  <a:pt x="730250" y="246887"/>
                </a:lnTo>
                <a:close/>
              </a:path>
              <a:path w="1752600" h="399414">
                <a:moveTo>
                  <a:pt x="1711452" y="0"/>
                </a:moveTo>
                <a:lnTo>
                  <a:pt x="41148" y="0"/>
                </a:lnTo>
                <a:lnTo>
                  <a:pt x="25128" y="3232"/>
                </a:lnTo>
                <a:lnTo>
                  <a:pt x="12049" y="12049"/>
                </a:lnTo>
                <a:lnTo>
                  <a:pt x="3232" y="25128"/>
                </a:lnTo>
                <a:lnTo>
                  <a:pt x="0" y="41147"/>
                </a:lnTo>
                <a:lnTo>
                  <a:pt x="0" y="205739"/>
                </a:lnTo>
                <a:lnTo>
                  <a:pt x="3232" y="221759"/>
                </a:lnTo>
                <a:lnTo>
                  <a:pt x="12049" y="234838"/>
                </a:lnTo>
                <a:lnTo>
                  <a:pt x="25128" y="243655"/>
                </a:lnTo>
                <a:lnTo>
                  <a:pt x="41148" y="246887"/>
                </a:lnTo>
                <a:lnTo>
                  <a:pt x="1711452" y="246887"/>
                </a:lnTo>
                <a:lnTo>
                  <a:pt x="1727471" y="243655"/>
                </a:lnTo>
                <a:lnTo>
                  <a:pt x="1740550" y="234838"/>
                </a:lnTo>
                <a:lnTo>
                  <a:pt x="1749367" y="221759"/>
                </a:lnTo>
                <a:lnTo>
                  <a:pt x="1752600" y="205739"/>
                </a:lnTo>
                <a:lnTo>
                  <a:pt x="1752600" y="41147"/>
                </a:lnTo>
                <a:lnTo>
                  <a:pt x="1749367" y="25128"/>
                </a:lnTo>
                <a:lnTo>
                  <a:pt x="1740550" y="12049"/>
                </a:lnTo>
                <a:lnTo>
                  <a:pt x="1727471" y="3232"/>
                </a:lnTo>
                <a:lnTo>
                  <a:pt x="1711452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744723" y="1932432"/>
            <a:ext cx="1752600" cy="399415"/>
          </a:xfrm>
          <a:custGeom>
            <a:avLst/>
            <a:gdLst/>
            <a:ahLst/>
            <a:cxnLst/>
            <a:rect l="l" t="t" r="r" b="b"/>
            <a:pathLst>
              <a:path w="1752600" h="399414">
                <a:moveTo>
                  <a:pt x="0" y="41147"/>
                </a:moveTo>
                <a:lnTo>
                  <a:pt x="3232" y="25128"/>
                </a:lnTo>
                <a:lnTo>
                  <a:pt x="12049" y="12049"/>
                </a:lnTo>
                <a:lnTo>
                  <a:pt x="25128" y="3232"/>
                </a:lnTo>
                <a:lnTo>
                  <a:pt x="41148" y="0"/>
                </a:lnTo>
                <a:lnTo>
                  <a:pt x="292100" y="0"/>
                </a:lnTo>
                <a:lnTo>
                  <a:pt x="730250" y="0"/>
                </a:lnTo>
                <a:lnTo>
                  <a:pt x="1711452" y="0"/>
                </a:lnTo>
                <a:lnTo>
                  <a:pt x="1727471" y="3232"/>
                </a:lnTo>
                <a:lnTo>
                  <a:pt x="1740550" y="12049"/>
                </a:lnTo>
                <a:lnTo>
                  <a:pt x="1749367" y="25128"/>
                </a:lnTo>
                <a:lnTo>
                  <a:pt x="1752600" y="41147"/>
                </a:lnTo>
                <a:lnTo>
                  <a:pt x="1752600" y="144017"/>
                </a:lnTo>
                <a:lnTo>
                  <a:pt x="1752600" y="205739"/>
                </a:lnTo>
                <a:lnTo>
                  <a:pt x="1749367" y="221759"/>
                </a:lnTo>
                <a:lnTo>
                  <a:pt x="1740550" y="234838"/>
                </a:lnTo>
                <a:lnTo>
                  <a:pt x="1727471" y="243655"/>
                </a:lnTo>
                <a:lnTo>
                  <a:pt x="1711452" y="246887"/>
                </a:lnTo>
                <a:lnTo>
                  <a:pt x="730250" y="246887"/>
                </a:lnTo>
                <a:lnTo>
                  <a:pt x="64134" y="399288"/>
                </a:lnTo>
                <a:lnTo>
                  <a:pt x="292100" y="246887"/>
                </a:lnTo>
                <a:lnTo>
                  <a:pt x="41148" y="246887"/>
                </a:lnTo>
                <a:lnTo>
                  <a:pt x="25128" y="243655"/>
                </a:lnTo>
                <a:lnTo>
                  <a:pt x="12049" y="234838"/>
                </a:lnTo>
                <a:lnTo>
                  <a:pt x="3232" y="221759"/>
                </a:lnTo>
                <a:lnTo>
                  <a:pt x="0" y="205739"/>
                </a:lnTo>
                <a:lnTo>
                  <a:pt x="0" y="144017"/>
                </a:lnTo>
                <a:lnTo>
                  <a:pt x="0" y="41147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781680" y="1918157"/>
            <a:ext cx="160782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latin typeface="맑은 고딕"/>
                <a:cs typeface="맑은 고딕"/>
              </a:rPr>
              <a:t>타이틀별</a:t>
            </a:r>
            <a:r>
              <a:rPr dirty="0" sz="1600" spc="-55" b="1">
                <a:latin typeface="맑은 고딕"/>
                <a:cs typeface="맑은 고딕"/>
              </a:rPr>
              <a:t> </a:t>
            </a:r>
            <a:r>
              <a:rPr dirty="0" sz="1600" spc="-10" b="1">
                <a:latin typeface="맑은 고딕"/>
                <a:cs typeface="맑은 고딕"/>
              </a:rPr>
              <a:t>Browse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632710" y="3941064"/>
            <a:ext cx="1941830" cy="444500"/>
          </a:xfrm>
          <a:custGeom>
            <a:avLst/>
            <a:gdLst/>
            <a:ahLst/>
            <a:cxnLst/>
            <a:rect l="l" t="t" r="r" b="b"/>
            <a:pathLst>
              <a:path w="1941829" h="444500">
                <a:moveTo>
                  <a:pt x="1871998" y="365188"/>
                </a:moveTo>
                <a:lnTo>
                  <a:pt x="1792859" y="411353"/>
                </a:lnTo>
                <a:lnTo>
                  <a:pt x="1787652" y="416014"/>
                </a:lnTo>
                <a:lnTo>
                  <a:pt x="1784731" y="422068"/>
                </a:lnTo>
                <a:lnTo>
                  <a:pt x="1784286" y="428765"/>
                </a:lnTo>
                <a:lnTo>
                  <a:pt x="1786509" y="435356"/>
                </a:lnTo>
                <a:lnTo>
                  <a:pt x="1791116" y="440563"/>
                </a:lnTo>
                <a:lnTo>
                  <a:pt x="1797177" y="443484"/>
                </a:lnTo>
                <a:lnTo>
                  <a:pt x="1803904" y="443928"/>
                </a:lnTo>
                <a:lnTo>
                  <a:pt x="1810512" y="441706"/>
                </a:lnTo>
                <a:lnTo>
                  <a:pt x="1911581" y="382650"/>
                </a:lnTo>
                <a:lnTo>
                  <a:pt x="1906777" y="382650"/>
                </a:lnTo>
                <a:lnTo>
                  <a:pt x="1906777" y="380365"/>
                </a:lnTo>
                <a:lnTo>
                  <a:pt x="1898014" y="380365"/>
                </a:lnTo>
                <a:lnTo>
                  <a:pt x="1871998" y="365188"/>
                </a:lnTo>
                <a:close/>
              </a:path>
              <a:path w="1941829" h="444500">
                <a:moveTo>
                  <a:pt x="953262" y="17525"/>
                </a:moveTo>
                <a:lnTo>
                  <a:pt x="953262" y="374904"/>
                </a:lnTo>
                <a:lnTo>
                  <a:pt x="961136" y="382650"/>
                </a:lnTo>
                <a:lnTo>
                  <a:pt x="1842062" y="382650"/>
                </a:lnTo>
                <a:lnTo>
                  <a:pt x="1871998" y="365188"/>
                </a:lnTo>
                <a:lnTo>
                  <a:pt x="988313" y="365125"/>
                </a:lnTo>
                <a:lnTo>
                  <a:pt x="970788" y="347599"/>
                </a:lnTo>
                <a:lnTo>
                  <a:pt x="988313" y="347599"/>
                </a:lnTo>
                <a:lnTo>
                  <a:pt x="988313" y="35052"/>
                </a:lnTo>
                <a:lnTo>
                  <a:pt x="970788" y="35052"/>
                </a:lnTo>
                <a:lnTo>
                  <a:pt x="953262" y="17525"/>
                </a:lnTo>
                <a:close/>
              </a:path>
              <a:path w="1941829" h="444500">
                <a:moveTo>
                  <a:pt x="1911531" y="347599"/>
                </a:moveTo>
                <a:lnTo>
                  <a:pt x="1906777" y="347599"/>
                </a:lnTo>
                <a:lnTo>
                  <a:pt x="1906777" y="382650"/>
                </a:lnTo>
                <a:lnTo>
                  <a:pt x="1911581" y="382650"/>
                </a:lnTo>
                <a:lnTo>
                  <a:pt x="1941576" y="365125"/>
                </a:lnTo>
                <a:lnTo>
                  <a:pt x="1911531" y="347599"/>
                </a:lnTo>
                <a:close/>
              </a:path>
              <a:path w="1941829" h="444500">
                <a:moveTo>
                  <a:pt x="1898014" y="350012"/>
                </a:moveTo>
                <a:lnTo>
                  <a:pt x="1871998" y="365188"/>
                </a:lnTo>
                <a:lnTo>
                  <a:pt x="1898014" y="380365"/>
                </a:lnTo>
                <a:lnTo>
                  <a:pt x="1898014" y="350012"/>
                </a:lnTo>
                <a:close/>
              </a:path>
              <a:path w="1941829" h="444500">
                <a:moveTo>
                  <a:pt x="1906777" y="350012"/>
                </a:moveTo>
                <a:lnTo>
                  <a:pt x="1898014" y="350012"/>
                </a:lnTo>
                <a:lnTo>
                  <a:pt x="1898014" y="380365"/>
                </a:lnTo>
                <a:lnTo>
                  <a:pt x="1906777" y="380365"/>
                </a:lnTo>
                <a:lnTo>
                  <a:pt x="1906777" y="350012"/>
                </a:lnTo>
                <a:close/>
              </a:path>
              <a:path w="1941829" h="444500">
                <a:moveTo>
                  <a:pt x="1803904" y="286448"/>
                </a:moveTo>
                <a:lnTo>
                  <a:pt x="1797177" y="286892"/>
                </a:lnTo>
                <a:lnTo>
                  <a:pt x="1791116" y="289813"/>
                </a:lnTo>
                <a:lnTo>
                  <a:pt x="1786509" y="295021"/>
                </a:lnTo>
                <a:lnTo>
                  <a:pt x="1784286" y="301611"/>
                </a:lnTo>
                <a:lnTo>
                  <a:pt x="1784730" y="308308"/>
                </a:lnTo>
                <a:lnTo>
                  <a:pt x="1787652" y="314362"/>
                </a:lnTo>
                <a:lnTo>
                  <a:pt x="1792859" y="319024"/>
                </a:lnTo>
                <a:lnTo>
                  <a:pt x="1871998" y="365188"/>
                </a:lnTo>
                <a:lnTo>
                  <a:pt x="1898014" y="350012"/>
                </a:lnTo>
                <a:lnTo>
                  <a:pt x="1906777" y="350012"/>
                </a:lnTo>
                <a:lnTo>
                  <a:pt x="1906777" y="347599"/>
                </a:lnTo>
                <a:lnTo>
                  <a:pt x="1911531" y="347599"/>
                </a:lnTo>
                <a:lnTo>
                  <a:pt x="1810512" y="288671"/>
                </a:lnTo>
                <a:lnTo>
                  <a:pt x="1803904" y="286448"/>
                </a:lnTo>
                <a:close/>
              </a:path>
              <a:path w="1941829" h="444500">
                <a:moveTo>
                  <a:pt x="988313" y="347599"/>
                </a:moveTo>
                <a:lnTo>
                  <a:pt x="970788" y="347599"/>
                </a:lnTo>
                <a:lnTo>
                  <a:pt x="988313" y="365125"/>
                </a:lnTo>
                <a:lnTo>
                  <a:pt x="988313" y="347599"/>
                </a:lnTo>
                <a:close/>
              </a:path>
              <a:path w="1941829" h="444500">
                <a:moveTo>
                  <a:pt x="1841844" y="347599"/>
                </a:moveTo>
                <a:lnTo>
                  <a:pt x="988313" y="347599"/>
                </a:lnTo>
                <a:lnTo>
                  <a:pt x="988313" y="365125"/>
                </a:lnTo>
                <a:lnTo>
                  <a:pt x="1871889" y="365125"/>
                </a:lnTo>
                <a:lnTo>
                  <a:pt x="1841844" y="347599"/>
                </a:lnTo>
                <a:close/>
              </a:path>
              <a:path w="1941829" h="444500">
                <a:moveTo>
                  <a:pt x="980439" y="0"/>
                </a:moveTo>
                <a:lnTo>
                  <a:pt x="0" y="0"/>
                </a:lnTo>
                <a:lnTo>
                  <a:pt x="0" y="35052"/>
                </a:lnTo>
                <a:lnTo>
                  <a:pt x="953262" y="35052"/>
                </a:lnTo>
                <a:lnTo>
                  <a:pt x="953262" y="17525"/>
                </a:lnTo>
                <a:lnTo>
                  <a:pt x="988313" y="17525"/>
                </a:lnTo>
                <a:lnTo>
                  <a:pt x="988313" y="7874"/>
                </a:lnTo>
                <a:lnTo>
                  <a:pt x="980439" y="0"/>
                </a:lnTo>
                <a:close/>
              </a:path>
              <a:path w="1941829" h="444500">
                <a:moveTo>
                  <a:pt x="988313" y="17525"/>
                </a:moveTo>
                <a:lnTo>
                  <a:pt x="953262" y="17525"/>
                </a:lnTo>
                <a:lnTo>
                  <a:pt x="970788" y="35052"/>
                </a:lnTo>
                <a:lnTo>
                  <a:pt x="988313" y="35052"/>
                </a:lnTo>
                <a:lnTo>
                  <a:pt x="988313" y="1752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3523" y="2209800"/>
            <a:ext cx="4191000" cy="4191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568952" y="2205227"/>
            <a:ext cx="4200525" cy="4200525"/>
          </a:xfrm>
          <a:custGeom>
            <a:avLst/>
            <a:gdLst/>
            <a:ahLst/>
            <a:cxnLst/>
            <a:rect l="l" t="t" r="r" b="b"/>
            <a:pathLst>
              <a:path w="4200525" h="4200525">
                <a:moveTo>
                  <a:pt x="0" y="4200144"/>
                </a:moveTo>
                <a:lnTo>
                  <a:pt x="4200144" y="4200144"/>
                </a:lnTo>
                <a:lnTo>
                  <a:pt x="4200144" y="0"/>
                </a:lnTo>
                <a:lnTo>
                  <a:pt x="0" y="0"/>
                </a:lnTo>
                <a:lnTo>
                  <a:pt x="0" y="420014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937255" y="2733294"/>
            <a:ext cx="2313940" cy="777875"/>
          </a:xfrm>
          <a:custGeom>
            <a:avLst/>
            <a:gdLst/>
            <a:ahLst/>
            <a:cxnLst/>
            <a:rect l="l" t="t" r="r" b="b"/>
            <a:pathLst>
              <a:path w="2313940" h="777875">
                <a:moveTo>
                  <a:pt x="985519" y="646176"/>
                </a:moveTo>
                <a:lnTo>
                  <a:pt x="416306" y="646176"/>
                </a:lnTo>
                <a:lnTo>
                  <a:pt x="0" y="777747"/>
                </a:lnTo>
                <a:lnTo>
                  <a:pt x="985519" y="646176"/>
                </a:lnTo>
                <a:close/>
              </a:path>
              <a:path w="2313940" h="777875">
                <a:moveTo>
                  <a:pt x="2205990" y="0"/>
                </a:moveTo>
                <a:lnTo>
                  <a:pt x="144525" y="0"/>
                </a:lnTo>
                <a:lnTo>
                  <a:pt x="102623" y="8469"/>
                </a:lnTo>
                <a:lnTo>
                  <a:pt x="68389" y="31559"/>
                </a:lnTo>
                <a:lnTo>
                  <a:pt x="45299" y="65793"/>
                </a:lnTo>
                <a:lnTo>
                  <a:pt x="36830" y="107695"/>
                </a:lnTo>
                <a:lnTo>
                  <a:pt x="36830" y="538479"/>
                </a:lnTo>
                <a:lnTo>
                  <a:pt x="45299" y="580382"/>
                </a:lnTo>
                <a:lnTo>
                  <a:pt x="68389" y="614616"/>
                </a:lnTo>
                <a:lnTo>
                  <a:pt x="102623" y="637706"/>
                </a:lnTo>
                <a:lnTo>
                  <a:pt x="144525" y="646176"/>
                </a:lnTo>
                <a:lnTo>
                  <a:pt x="2205990" y="646176"/>
                </a:lnTo>
                <a:lnTo>
                  <a:pt x="2247892" y="637706"/>
                </a:lnTo>
                <a:lnTo>
                  <a:pt x="2282126" y="614616"/>
                </a:lnTo>
                <a:lnTo>
                  <a:pt x="2305216" y="580382"/>
                </a:lnTo>
                <a:lnTo>
                  <a:pt x="2313685" y="538479"/>
                </a:lnTo>
                <a:lnTo>
                  <a:pt x="2313685" y="107695"/>
                </a:lnTo>
                <a:lnTo>
                  <a:pt x="2305216" y="65793"/>
                </a:lnTo>
                <a:lnTo>
                  <a:pt x="2282126" y="31559"/>
                </a:lnTo>
                <a:lnTo>
                  <a:pt x="2247892" y="8469"/>
                </a:lnTo>
                <a:lnTo>
                  <a:pt x="220599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937255" y="2733294"/>
            <a:ext cx="2313940" cy="777875"/>
          </a:xfrm>
          <a:custGeom>
            <a:avLst/>
            <a:gdLst/>
            <a:ahLst/>
            <a:cxnLst/>
            <a:rect l="l" t="t" r="r" b="b"/>
            <a:pathLst>
              <a:path w="2313940" h="777875">
                <a:moveTo>
                  <a:pt x="36830" y="107695"/>
                </a:moveTo>
                <a:lnTo>
                  <a:pt x="45299" y="65793"/>
                </a:lnTo>
                <a:lnTo>
                  <a:pt x="68389" y="31559"/>
                </a:lnTo>
                <a:lnTo>
                  <a:pt x="102623" y="8469"/>
                </a:lnTo>
                <a:lnTo>
                  <a:pt x="144525" y="0"/>
                </a:lnTo>
                <a:lnTo>
                  <a:pt x="416306" y="0"/>
                </a:lnTo>
                <a:lnTo>
                  <a:pt x="985519" y="0"/>
                </a:lnTo>
                <a:lnTo>
                  <a:pt x="2205990" y="0"/>
                </a:lnTo>
                <a:lnTo>
                  <a:pt x="2247892" y="8469"/>
                </a:lnTo>
                <a:lnTo>
                  <a:pt x="2282126" y="31559"/>
                </a:lnTo>
                <a:lnTo>
                  <a:pt x="2305216" y="65793"/>
                </a:lnTo>
                <a:lnTo>
                  <a:pt x="2313685" y="107695"/>
                </a:lnTo>
                <a:lnTo>
                  <a:pt x="2313685" y="376935"/>
                </a:lnTo>
                <a:lnTo>
                  <a:pt x="2313685" y="538479"/>
                </a:lnTo>
                <a:lnTo>
                  <a:pt x="2305216" y="580382"/>
                </a:lnTo>
                <a:lnTo>
                  <a:pt x="2282126" y="614616"/>
                </a:lnTo>
                <a:lnTo>
                  <a:pt x="2247892" y="637706"/>
                </a:lnTo>
                <a:lnTo>
                  <a:pt x="2205990" y="646176"/>
                </a:lnTo>
                <a:lnTo>
                  <a:pt x="985519" y="646176"/>
                </a:lnTo>
                <a:lnTo>
                  <a:pt x="0" y="777747"/>
                </a:lnTo>
                <a:lnTo>
                  <a:pt x="416306" y="646176"/>
                </a:lnTo>
                <a:lnTo>
                  <a:pt x="144525" y="646176"/>
                </a:lnTo>
                <a:lnTo>
                  <a:pt x="102623" y="637706"/>
                </a:lnTo>
                <a:lnTo>
                  <a:pt x="68389" y="614616"/>
                </a:lnTo>
                <a:lnTo>
                  <a:pt x="45299" y="580382"/>
                </a:lnTo>
                <a:lnTo>
                  <a:pt x="36830" y="538479"/>
                </a:lnTo>
                <a:lnTo>
                  <a:pt x="36830" y="376935"/>
                </a:lnTo>
                <a:lnTo>
                  <a:pt x="36830" y="107695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084067" y="2796286"/>
            <a:ext cx="1996439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맑은 고딕"/>
                <a:cs typeface="맑은 고딕"/>
              </a:rPr>
              <a:t>저널, </a:t>
            </a:r>
            <a:r>
              <a:rPr dirty="0" sz="1600" spc="5" b="1">
                <a:latin typeface="맑은 고딕"/>
                <a:cs typeface="맑은 고딕"/>
              </a:rPr>
              <a:t>eBook,  </a:t>
            </a:r>
            <a:r>
              <a:rPr dirty="0" sz="1600" spc="-5" b="1">
                <a:latin typeface="맑은 고딕"/>
                <a:cs typeface="맑은 고딕"/>
              </a:rPr>
              <a:t>연구보고서 보기</a:t>
            </a:r>
            <a:r>
              <a:rPr dirty="0" sz="1600" spc="-6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가능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813553" y="5037582"/>
            <a:ext cx="2048510" cy="1363980"/>
          </a:xfrm>
          <a:custGeom>
            <a:avLst/>
            <a:gdLst/>
            <a:ahLst/>
            <a:cxnLst/>
            <a:rect l="l" t="t" r="r" b="b"/>
            <a:pathLst>
              <a:path w="2048509" h="1363979">
                <a:moveTo>
                  <a:pt x="0" y="1363980"/>
                </a:moveTo>
                <a:lnTo>
                  <a:pt x="2048255" y="1363980"/>
                </a:lnTo>
                <a:lnTo>
                  <a:pt x="2048255" y="0"/>
                </a:lnTo>
                <a:lnTo>
                  <a:pt x="0" y="0"/>
                </a:lnTo>
                <a:lnTo>
                  <a:pt x="0" y="1363980"/>
                </a:lnTo>
                <a:close/>
              </a:path>
            </a:pathLst>
          </a:custGeom>
          <a:ln w="28955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26541" y="3268217"/>
            <a:ext cx="2371725" cy="297180"/>
          </a:xfrm>
          <a:custGeom>
            <a:avLst/>
            <a:gdLst/>
            <a:ahLst/>
            <a:cxnLst/>
            <a:rect l="l" t="t" r="r" b="b"/>
            <a:pathLst>
              <a:path w="2371725" h="297179">
                <a:moveTo>
                  <a:pt x="0" y="297179"/>
                </a:moveTo>
                <a:lnTo>
                  <a:pt x="2371344" y="297179"/>
                </a:lnTo>
                <a:lnTo>
                  <a:pt x="2371344" y="0"/>
                </a:lnTo>
                <a:lnTo>
                  <a:pt x="0" y="0"/>
                </a:lnTo>
                <a:lnTo>
                  <a:pt x="0" y="297179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002273" y="4953761"/>
            <a:ext cx="2784475" cy="800100"/>
          </a:xfrm>
          <a:custGeom>
            <a:avLst/>
            <a:gdLst/>
            <a:ahLst/>
            <a:cxnLst/>
            <a:rect l="l" t="t" r="r" b="b"/>
            <a:pathLst>
              <a:path w="2784475" h="800100">
                <a:moveTo>
                  <a:pt x="1160145" y="647700"/>
                </a:moveTo>
                <a:lnTo>
                  <a:pt x="464058" y="647700"/>
                </a:lnTo>
                <a:lnTo>
                  <a:pt x="110743" y="799858"/>
                </a:lnTo>
                <a:lnTo>
                  <a:pt x="1160145" y="647700"/>
                </a:lnTo>
                <a:close/>
              </a:path>
              <a:path w="2784475" h="800100">
                <a:moveTo>
                  <a:pt x="2676398" y="0"/>
                </a:moveTo>
                <a:lnTo>
                  <a:pt x="107950" y="0"/>
                </a:lnTo>
                <a:lnTo>
                  <a:pt x="65954" y="8491"/>
                </a:lnTo>
                <a:lnTo>
                  <a:pt x="31638" y="31638"/>
                </a:lnTo>
                <a:lnTo>
                  <a:pt x="8491" y="65954"/>
                </a:lnTo>
                <a:lnTo>
                  <a:pt x="0" y="107950"/>
                </a:lnTo>
                <a:lnTo>
                  <a:pt x="0" y="539750"/>
                </a:lnTo>
                <a:lnTo>
                  <a:pt x="8491" y="581745"/>
                </a:lnTo>
                <a:lnTo>
                  <a:pt x="31638" y="616061"/>
                </a:lnTo>
                <a:lnTo>
                  <a:pt x="65954" y="639208"/>
                </a:lnTo>
                <a:lnTo>
                  <a:pt x="107950" y="647700"/>
                </a:lnTo>
                <a:lnTo>
                  <a:pt x="2676398" y="647700"/>
                </a:lnTo>
                <a:lnTo>
                  <a:pt x="2718393" y="639208"/>
                </a:lnTo>
                <a:lnTo>
                  <a:pt x="2752709" y="616061"/>
                </a:lnTo>
                <a:lnTo>
                  <a:pt x="2775856" y="581745"/>
                </a:lnTo>
                <a:lnTo>
                  <a:pt x="2784348" y="539750"/>
                </a:lnTo>
                <a:lnTo>
                  <a:pt x="2784348" y="107950"/>
                </a:lnTo>
                <a:lnTo>
                  <a:pt x="2775856" y="65954"/>
                </a:lnTo>
                <a:lnTo>
                  <a:pt x="2752709" y="31638"/>
                </a:lnTo>
                <a:lnTo>
                  <a:pt x="2718393" y="8491"/>
                </a:lnTo>
                <a:lnTo>
                  <a:pt x="2676398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002273" y="4953761"/>
            <a:ext cx="2784475" cy="800100"/>
          </a:xfrm>
          <a:custGeom>
            <a:avLst/>
            <a:gdLst/>
            <a:ahLst/>
            <a:cxnLst/>
            <a:rect l="l" t="t" r="r" b="b"/>
            <a:pathLst>
              <a:path w="2784475" h="800100">
                <a:moveTo>
                  <a:pt x="0" y="107950"/>
                </a:moveTo>
                <a:lnTo>
                  <a:pt x="8491" y="65954"/>
                </a:lnTo>
                <a:lnTo>
                  <a:pt x="31638" y="31638"/>
                </a:lnTo>
                <a:lnTo>
                  <a:pt x="65954" y="8491"/>
                </a:lnTo>
                <a:lnTo>
                  <a:pt x="107950" y="0"/>
                </a:lnTo>
                <a:lnTo>
                  <a:pt x="464058" y="0"/>
                </a:lnTo>
                <a:lnTo>
                  <a:pt x="1160145" y="0"/>
                </a:lnTo>
                <a:lnTo>
                  <a:pt x="2676398" y="0"/>
                </a:lnTo>
                <a:lnTo>
                  <a:pt x="2718393" y="8491"/>
                </a:lnTo>
                <a:lnTo>
                  <a:pt x="2752709" y="31638"/>
                </a:lnTo>
                <a:lnTo>
                  <a:pt x="2775856" y="65954"/>
                </a:lnTo>
                <a:lnTo>
                  <a:pt x="2784348" y="107950"/>
                </a:lnTo>
                <a:lnTo>
                  <a:pt x="2784348" y="377825"/>
                </a:lnTo>
                <a:lnTo>
                  <a:pt x="2784348" y="539750"/>
                </a:lnTo>
                <a:lnTo>
                  <a:pt x="2775856" y="581745"/>
                </a:lnTo>
                <a:lnTo>
                  <a:pt x="2752709" y="616061"/>
                </a:lnTo>
                <a:lnTo>
                  <a:pt x="2718393" y="639208"/>
                </a:lnTo>
                <a:lnTo>
                  <a:pt x="2676398" y="647700"/>
                </a:lnTo>
                <a:lnTo>
                  <a:pt x="1160145" y="647700"/>
                </a:lnTo>
                <a:lnTo>
                  <a:pt x="110743" y="799858"/>
                </a:lnTo>
                <a:lnTo>
                  <a:pt x="464058" y="647700"/>
                </a:lnTo>
                <a:lnTo>
                  <a:pt x="107950" y="647700"/>
                </a:lnTo>
                <a:lnTo>
                  <a:pt x="65954" y="639208"/>
                </a:lnTo>
                <a:lnTo>
                  <a:pt x="31638" y="616061"/>
                </a:lnTo>
                <a:lnTo>
                  <a:pt x="8491" y="581745"/>
                </a:lnTo>
                <a:lnTo>
                  <a:pt x="0" y="539750"/>
                </a:lnTo>
                <a:lnTo>
                  <a:pt x="0" y="377825"/>
                </a:lnTo>
                <a:lnTo>
                  <a:pt x="0" y="107950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6112002" y="5015865"/>
            <a:ext cx="254635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맑은 고딕"/>
                <a:cs typeface="맑은 고딕"/>
              </a:rPr>
              <a:t>타이틀 선택 시 해당</a:t>
            </a:r>
            <a:r>
              <a:rPr dirty="0" sz="1600" spc="-55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타이틀  전체 </a:t>
            </a:r>
            <a:r>
              <a:rPr dirty="0" sz="1600" spc="-10" b="1">
                <a:latin typeface="맑은 고딕"/>
                <a:cs typeface="맑은 고딕"/>
              </a:rPr>
              <a:t>Issues </a:t>
            </a:r>
            <a:r>
              <a:rPr dirty="0" sz="1600" spc="-5" b="1">
                <a:latin typeface="맑은 고딕"/>
                <a:cs typeface="맑은 고딕"/>
              </a:rPr>
              <a:t>보기</a:t>
            </a:r>
            <a:r>
              <a:rPr dirty="0" sz="1600" spc="2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가능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657338" y="2565654"/>
            <a:ext cx="902335" cy="167640"/>
          </a:xfrm>
          <a:custGeom>
            <a:avLst/>
            <a:gdLst/>
            <a:ahLst/>
            <a:cxnLst/>
            <a:rect l="l" t="t" r="r" b="b"/>
            <a:pathLst>
              <a:path w="902334" h="167639">
                <a:moveTo>
                  <a:pt x="0" y="167639"/>
                </a:moveTo>
                <a:lnTo>
                  <a:pt x="902207" y="167639"/>
                </a:lnTo>
                <a:lnTo>
                  <a:pt x="902207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860285" y="2103882"/>
            <a:ext cx="1590040" cy="483870"/>
          </a:xfrm>
          <a:custGeom>
            <a:avLst/>
            <a:gdLst/>
            <a:ahLst/>
            <a:cxnLst/>
            <a:rect l="l" t="t" r="r" b="b"/>
            <a:pathLst>
              <a:path w="1590040" h="483869">
                <a:moveTo>
                  <a:pt x="662305" y="374903"/>
                </a:moveTo>
                <a:lnTo>
                  <a:pt x="264922" y="374903"/>
                </a:lnTo>
                <a:lnTo>
                  <a:pt x="743585" y="483362"/>
                </a:lnTo>
                <a:lnTo>
                  <a:pt x="662305" y="374903"/>
                </a:lnTo>
                <a:close/>
              </a:path>
              <a:path w="1590040" h="483869">
                <a:moveTo>
                  <a:pt x="1527048" y="0"/>
                </a:moveTo>
                <a:lnTo>
                  <a:pt x="62484" y="0"/>
                </a:lnTo>
                <a:lnTo>
                  <a:pt x="38147" y="4905"/>
                </a:lnTo>
                <a:lnTo>
                  <a:pt x="18288" y="18287"/>
                </a:lnTo>
                <a:lnTo>
                  <a:pt x="4905" y="38147"/>
                </a:lnTo>
                <a:lnTo>
                  <a:pt x="0" y="62483"/>
                </a:lnTo>
                <a:lnTo>
                  <a:pt x="0" y="312419"/>
                </a:lnTo>
                <a:lnTo>
                  <a:pt x="4905" y="336756"/>
                </a:lnTo>
                <a:lnTo>
                  <a:pt x="18288" y="356615"/>
                </a:lnTo>
                <a:lnTo>
                  <a:pt x="38147" y="369998"/>
                </a:lnTo>
                <a:lnTo>
                  <a:pt x="62484" y="374903"/>
                </a:lnTo>
                <a:lnTo>
                  <a:pt x="1527048" y="374903"/>
                </a:lnTo>
                <a:lnTo>
                  <a:pt x="1551384" y="369998"/>
                </a:lnTo>
                <a:lnTo>
                  <a:pt x="1571244" y="356615"/>
                </a:lnTo>
                <a:lnTo>
                  <a:pt x="1584626" y="336756"/>
                </a:lnTo>
                <a:lnTo>
                  <a:pt x="1589532" y="312419"/>
                </a:lnTo>
                <a:lnTo>
                  <a:pt x="1589532" y="62483"/>
                </a:lnTo>
                <a:lnTo>
                  <a:pt x="1584626" y="38147"/>
                </a:lnTo>
                <a:lnTo>
                  <a:pt x="1571244" y="18287"/>
                </a:lnTo>
                <a:lnTo>
                  <a:pt x="1551384" y="4905"/>
                </a:lnTo>
                <a:lnTo>
                  <a:pt x="1527048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860285" y="2103882"/>
            <a:ext cx="1590040" cy="483870"/>
          </a:xfrm>
          <a:custGeom>
            <a:avLst/>
            <a:gdLst/>
            <a:ahLst/>
            <a:cxnLst/>
            <a:rect l="l" t="t" r="r" b="b"/>
            <a:pathLst>
              <a:path w="1590040" h="483869">
                <a:moveTo>
                  <a:pt x="0" y="62483"/>
                </a:moveTo>
                <a:lnTo>
                  <a:pt x="4905" y="38147"/>
                </a:lnTo>
                <a:lnTo>
                  <a:pt x="18288" y="18287"/>
                </a:lnTo>
                <a:lnTo>
                  <a:pt x="38147" y="4905"/>
                </a:lnTo>
                <a:lnTo>
                  <a:pt x="62484" y="0"/>
                </a:lnTo>
                <a:lnTo>
                  <a:pt x="264922" y="0"/>
                </a:lnTo>
                <a:lnTo>
                  <a:pt x="662305" y="0"/>
                </a:lnTo>
                <a:lnTo>
                  <a:pt x="1527048" y="0"/>
                </a:lnTo>
                <a:lnTo>
                  <a:pt x="1551384" y="4905"/>
                </a:lnTo>
                <a:lnTo>
                  <a:pt x="1571244" y="18287"/>
                </a:lnTo>
                <a:lnTo>
                  <a:pt x="1584626" y="38147"/>
                </a:lnTo>
                <a:lnTo>
                  <a:pt x="1589532" y="62483"/>
                </a:lnTo>
                <a:lnTo>
                  <a:pt x="1589532" y="218693"/>
                </a:lnTo>
                <a:lnTo>
                  <a:pt x="1589532" y="312419"/>
                </a:lnTo>
                <a:lnTo>
                  <a:pt x="1584626" y="336756"/>
                </a:lnTo>
                <a:lnTo>
                  <a:pt x="1571244" y="356615"/>
                </a:lnTo>
                <a:lnTo>
                  <a:pt x="1551384" y="369998"/>
                </a:lnTo>
                <a:lnTo>
                  <a:pt x="1527048" y="374903"/>
                </a:lnTo>
                <a:lnTo>
                  <a:pt x="662305" y="374903"/>
                </a:lnTo>
                <a:lnTo>
                  <a:pt x="743585" y="483362"/>
                </a:lnTo>
                <a:lnTo>
                  <a:pt x="264922" y="374903"/>
                </a:lnTo>
                <a:lnTo>
                  <a:pt x="62484" y="374903"/>
                </a:lnTo>
                <a:lnTo>
                  <a:pt x="38147" y="369998"/>
                </a:lnTo>
                <a:lnTo>
                  <a:pt x="18288" y="356615"/>
                </a:lnTo>
                <a:lnTo>
                  <a:pt x="4905" y="336756"/>
                </a:lnTo>
                <a:lnTo>
                  <a:pt x="0" y="312419"/>
                </a:lnTo>
                <a:lnTo>
                  <a:pt x="0" y="218693"/>
                </a:lnTo>
                <a:lnTo>
                  <a:pt x="0" y="62483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6957821" y="2152268"/>
            <a:ext cx="138684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맑은 고딕"/>
                <a:cs typeface="맑은 고딕"/>
              </a:rPr>
              <a:t>저널 정보</a:t>
            </a:r>
            <a:r>
              <a:rPr dirty="0" sz="1600" spc="-75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제공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26" name="object 26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6427" y="1190763"/>
            <a:ext cx="8388096" cy="43997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71856" y="1146047"/>
            <a:ext cx="8397240" cy="4650105"/>
          </a:xfrm>
          <a:custGeom>
            <a:avLst/>
            <a:gdLst/>
            <a:ahLst/>
            <a:cxnLst/>
            <a:rect l="l" t="t" r="r" b="b"/>
            <a:pathLst>
              <a:path w="8397240" h="4650105">
                <a:moveTo>
                  <a:pt x="0" y="4649724"/>
                </a:moveTo>
                <a:lnTo>
                  <a:pt x="8397240" y="4649724"/>
                </a:lnTo>
                <a:lnTo>
                  <a:pt x="8397240" y="0"/>
                </a:lnTo>
                <a:lnTo>
                  <a:pt x="0" y="0"/>
                </a:lnTo>
                <a:lnTo>
                  <a:pt x="0" y="464972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05633" y="2824733"/>
            <a:ext cx="871855" cy="300355"/>
          </a:xfrm>
          <a:custGeom>
            <a:avLst/>
            <a:gdLst/>
            <a:ahLst/>
            <a:cxnLst/>
            <a:rect l="l" t="t" r="r" b="b"/>
            <a:pathLst>
              <a:path w="871854" h="300355">
                <a:moveTo>
                  <a:pt x="0" y="300227"/>
                </a:moveTo>
                <a:lnTo>
                  <a:pt x="871728" y="300227"/>
                </a:lnTo>
                <a:lnTo>
                  <a:pt x="871728" y="0"/>
                </a:lnTo>
                <a:lnTo>
                  <a:pt x="0" y="0"/>
                </a:lnTo>
                <a:lnTo>
                  <a:pt x="0" y="300227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55168" y="102819"/>
            <a:ext cx="426593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5">
                <a:solidFill>
                  <a:srgbClr val="FF6600"/>
                </a:solidFill>
              </a:rPr>
              <a:t>6. </a:t>
            </a:r>
            <a:r>
              <a:rPr dirty="0" sz="2400" spc="-60">
                <a:solidFill>
                  <a:srgbClr val="FF6600"/>
                </a:solidFill>
              </a:rPr>
              <a:t>BROWSE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70">
                <a:solidFill>
                  <a:srgbClr val="FF6600"/>
                </a:solidFill>
              </a:rPr>
              <a:t>BY</a:t>
            </a:r>
            <a:r>
              <a:rPr dirty="0" sz="2400" spc="-400">
                <a:solidFill>
                  <a:srgbClr val="FF6600"/>
                </a:solidFill>
              </a:rPr>
              <a:t> </a:t>
            </a:r>
            <a:r>
              <a:rPr dirty="0" sz="2400" spc="-65">
                <a:solidFill>
                  <a:srgbClr val="FF6600"/>
                </a:solidFill>
              </a:rPr>
              <a:t>COLLECTIONS</a:t>
            </a:r>
            <a:endParaRPr sz="2400"/>
          </a:p>
        </p:txBody>
      </p:sp>
      <p:sp>
        <p:nvSpPr>
          <p:cNvPr id="6" name="object 6"/>
          <p:cNvSpPr/>
          <p:nvPr/>
        </p:nvSpPr>
        <p:spPr>
          <a:xfrm>
            <a:off x="637031" y="2496311"/>
            <a:ext cx="1755775" cy="438784"/>
          </a:xfrm>
          <a:custGeom>
            <a:avLst/>
            <a:gdLst/>
            <a:ahLst/>
            <a:cxnLst/>
            <a:rect l="l" t="t" r="r" b="b"/>
            <a:pathLst>
              <a:path w="1755775" h="438785">
                <a:moveTo>
                  <a:pt x="1460500" y="246887"/>
                </a:moveTo>
                <a:lnTo>
                  <a:pt x="1022350" y="246887"/>
                </a:lnTo>
                <a:lnTo>
                  <a:pt x="1755267" y="438530"/>
                </a:lnTo>
                <a:lnTo>
                  <a:pt x="1460500" y="246887"/>
                </a:lnTo>
                <a:close/>
              </a:path>
              <a:path w="1755775" h="438785">
                <a:moveTo>
                  <a:pt x="1711452" y="0"/>
                </a:moveTo>
                <a:lnTo>
                  <a:pt x="41148" y="0"/>
                </a:lnTo>
                <a:lnTo>
                  <a:pt x="25133" y="3232"/>
                </a:lnTo>
                <a:lnTo>
                  <a:pt x="12053" y="12049"/>
                </a:lnTo>
                <a:lnTo>
                  <a:pt x="3234" y="25128"/>
                </a:lnTo>
                <a:lnTo>
                  <a:pt x="0" y="41148"/>
                </a:lnTo>
                <a:lnTo>
                  <a:pt x="0" y="205739"/>
                </a:lnTo>
                <a:lnTo>
                  <a:pt x="3234" y="221759"/>
                </a:lnTo>
                <a:lnTo>
                  <a:pt x="12053" y="234838"/>
                </a:lnTo>
                <a:lnTo>
                  <a:pt x="25133" y="243655"/>
                </a:lnTo>
                <a:lnTo>
                  <a:pt x="41148" y="246887"/>
                </a:lnTo>
                <a:lnTo>
                  <a:pt x="1711452" y="246887"/>
                </a:lnTo>
                <a:lnTo>
                  <a:pt x="1727471" y="243655"/>
                </a:lnTo>
                <a:lnTo>
                  <a:pt x="1740550" y="234838"/>
                </a:lnTo>
                <a:lnTo>
                  <a:pt x="1749367" y="221759"/>
                </a:lnTo>
                <a:lnTo>
                  <a:pt x="1752600" y="205739"/>
                </a:lnTo>
                <a:lnTo>
                  <a:pt x="1752600" y="41148"/>
                </a:lnTo>
                <a:lnTo>
                  <a:pt x="1749367" y="25128"/>
                </a:lnTo>
                <a:lnTo>
                  <a:pt x="1740550" y="12049"/>
                </a:lnTo>
                <a:lnTo>
                  <a:pt x="1727471" y="3232"/>
                </a:lnTo>
                <a:lnTo>
                  <a:pt x="1711452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37031" y="2496311"/>
            <a:ext cx="1755775" cy="438784"/>
          </a:xfrm>
          <a:custGeom>
            <a:avLst/>
            <a:gdLst/>
            <a:ahLst/>
            <a:cxnLst/>
            <a:rect l="l" t="t" r="r" b="b"/>
            <a:pathLst>
              <a:path w="1755775" h="438785">
                <a:moveTo>
                  <a:pt x="0" y="41148"/>
                </a:moveTo>
                <a:lnTo>
                  <a:pt x="3234" y="25128"/>
                </a:lnTo>
                <a:lnTo>
                  <a:pt x="12053" y="12049"/>
                </a:lnTo>
                <a:lnTo>
                  <a:pt x="25133" y="3232"/>
                </a:lnTo>
                <a:lnTo>
                  <a:pt x="41148" y="0"/>
                </a:lnTo>
                <a:lnTo>
                  <a:pt x="1022350" y="0"/>
                </a:lnTo>
                <a:lnTo>
                  <a:pt x="1460500" y="0"/>
                </a:lnTo>
                <a:lnTo>
                  <a:pt x="1711452" y="0"/>
                </a:lnTo>
                <a:lnTo>
                  <a:pt x="1727471" y="3232"/>
                </a:lnTo>
                <a:lnTo>
                  <a:pt x="1740550" y="12049"/>
                </a:lnTo>
                <a:lnTo>
                  <a:pt x="1749367" y="25128"/>
                </a:lnTo>
                <a:lnTo>
                  <a:pt x="1752600" y="41148"/>
                </a:lnTo>
                <a:lnTo>
                  <a:pt x="1752600" y="144017"/>
                </a:lnTo>
                <a:lnTo>
                  <a:pt x="1752600" y="205739"/>
                </a:lnTo>
                <a:lnTo>
                  <a:pt x="1749367" y="221759"/>
                </a:lnTo>
                <a:lnTo>
                  <a:pt x="1740550" y="234838"/>
                </a:lnTo>
                <a:lnTo>
                  <a:pt x="1727471" y="243655"/>
                </a:lnTo>
                <a:lnTo>
                  <a:pt x="1711452" y="246887"/>
                </a:lnTo>
                <a:lnTo>
                  <a:pt x="1460500" y="246887"/>
                </a:lnTo>
                <a:lnTo>
                  <a:pt x="1755267" y="438530"/>
                </a:lnTo>
                <a:lnTo>
                  <a:pt x="1022350" y="246887"/>
                </a:lnTo>
                <a:lnTo>
                  <a:pt x="41148" y="246887"/>
                </a:lnTo>
                <a:lnTo>
                  <a:pt x="25133" y="243655"/>
                </a:lnTo>
                <a:lnTo>
                  <a:pt x="12053" y="234838"/>
                </a:lnTo>
                <a:lnTo>
                  <a:pt x="3234" y="221759"/>
                </a:lnTo>
                <a:lnTo>
                  <a:pt x="0" y="205739"/>
                </a:lnTo>
                <a:lnTo>
                  <a:pt x="0" y="144017"/>
                </a:lnTo>
                <a:lnTo>
                  <a:pt x="0" y="41148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76731" y="2497582"/>
            <a:ext cx="141287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컬렉션별</a:t>
            </a:r>
            <a:r>
              <a:rPr dirty="0" sz="1400" spc="-90" b="1">
                <a:latin typeface="맑은 고딕"/>
                <a:cs typeface="맑은 고딕"/>
              </a:rPr>
              <a:t> </a:t>
            </a:r>
            <a:r>
              <a:rPr dirty="0" sz="1400" spc="-5" b="1">
                <a:latin typeface="맑은 고딕"/>
                <a:cs typeface="맑은 고딕"/>
              </a:rPr>
              <a:t>Browse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33805" y="5058409"/>
            <a:ext cx="3039110" cy="1318895"/>
          </a:xfrm>
          <a:custGeom>
            <a:avLst/>
            <a:gdLst/>
            <a:ahLst/>
            <a:cxnLst/>
            <a:rect l="l" t="t" r="r" b="b"/>
            <a:pathLst>
              <a:path w="3039110" h="1318895">
                <a:moveTo>
                  <a:pt x="2902711" y="501903"/>
                </a:moveTo>
                <a:lnTo>
                  <a:pt x="136144" y="501903"/>
                </a:lnTo>
                <a:lnTo>
                  <a:pt x="93114" y="508845"/>
                </a:lnTo>
                <a:lnTo>
                  <a:pt x="55741" y="528173"/>
                </a:lnTo>
                <a:lnTo>
                  <a:pt x="26269" y="557645"/>
                </a:lnTo>
                <a:lnTo>
                  <a:pt x="6941" y="595018"/>
                </a:lnTo>
                <a:lnTo>
                  <a:pt x="0" y="638047"/>
                </a:lnTo>
                <a:lnTo>
                  <a:pt x="0" y="1182623"/>
                </a:lnTo>
                <a:lnTo>
                  <a:pt x="6941" y="1225653"/>
                </a:lnTo>
                <a:lnTo>
                  <a:pt x="26269" y="1263026"/>
                </a:lnTo>
                <a:lnTo>
                  <a:pt x="55741" y="1292498"/>
                </a:lnTo>
                <a:lnTo>
                  <a:pt x="93114" y="1311826"/>
                </a:lnTo>
                <a:lnTo>
                  <a:pt x="136144" y="1318767"/>
                </a:lnTo>
                <a:lnTo>
                  <a:pt x="2902711" y="1318767"/>
                </a:lnTo>
                <a:lnTo>
                  <a:pt x="2945741" y="1311826"/>
                </a:lnTo>
                <a:lnTo>
                  <a:pt x="2983114" y="1292498"/>
                </a:lnTo>
                <a:lnTo>
                  <a:pt x="3012586" y="1263026"/>
                </a:lnTo>
                <a:lnTo>
                  <a:pt x="3031914" y="1225653"/>
                </a:lnTo>
                <a:lnTo>
                  <a:pt x="3038856" y="1182623"/>
                </a:lnTo>
                <a:lnTo>
                  <a:pt x="3038856" y="638047"/>
                </a:lnTo>
                <a:lnTo>
                  <a:pt x="3031914" y="595018"/>
                </a:lnTo>
                <a:lnTo>
                  <a:pt x="3012586" y="557645"/>
                </a:lnTo>
                <a:lnTo>
                  <a:pt x="2983114" y="528173"/>
                </a:lnTo>
                <a:lnTo>
                  <a:pt x="2945741" y="508845"/>
                </a:lnTo>
                <a:lnTo>
                  <a:pt x="2902711" y="501903"/>
                </a:lnTo>
                <a:close/>
              </a:path>
              <a:path w="3039110" h="1318895">
                <a:moveTo>
                  <a:pt x="2990215" y="0"/>
                </a:moveTo>
                <a:lnTo>
                  <a:pt x="1772666" y="501903"/>
                </a:lnTo>
                <a:lnTo>
                  <a:pt x="2532380" y="501903"/>
                </a:lnTo>
                <a:lnTo>
                  <a:pt x="2990215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33805" y="5058409"/>
            <a:ext cx="3039110" cy="1318895"/>
          </a:xfrm>
          <a:custGeom>
            <a:avLst/>
            <a:gdLst/>
            <a:ahLst/>
            <a:cxnLst/>
            <a:rect l="l" t="t" r="r" b="b"/>
            <a:pathLst>
              <a:path w="3039110" h="1318895">
                <a:moveTo>
                  <a:pt x="0" y="638047"/>
                </a:moveTo>
                <a:lnTo>
                  <a:pt x="6941" y="595018"/>
                </a:lnTo>
                <a:lnTo>
                  <a:pt x="26269" y="557645"/>
                </a:lnTo>
                <a:lnTo>
                  <a:pt x="55741" y="528173"/>
                </a:lnTo>
                <a:lnTo>
                  <a:pt x="93114" y="508845"/>
                </a:lnTo>
                <a:lnTo>
                  <a:pt x="136144" y="501903"/>
                </a:lnTo>
                <a:lnTo>
                  <a:pt x="1772666" y="501903"/>
                </a:lnTo>
                <a:lnTo>
                  <a:pt x="2990215" y="0"/>
                </a:lnTo>
                <a:lnTo>
                  <a:pt x="2532380" y="501903"/>
                </a:lnTo>
                <a:lnTo>
                  <a:pt x="2902711" y="501903"/>
                </a:lnTo>
                <a:lnTo>
                  <a:pt x="2945741" y="508845"/>
                </a:lnTo>
                <a:lnTo>
                  <a:pt x="2983114" y="528173"/>
                </a:lnTo>
                <a:lnTo>
                  <a:pt x="3012586" y="557645"/>
                </a:lnTo>
                <a:lnTo>
                  <a:pt x="3031914" y="595018"/>
                </a:lnTo>
                <a:lnTo>
                  <a:pt x="3038856" y="638047"/>
                </a:lnTo>
                <a:lnTo>
                  <a:pt x="3038856" y="842263"/>
                </a:lnTo>
                <a:lnTo>
                  <a:pt x="3038856" y="1182623"/>
                </a:lnTo>
                <a:lnTo>
                  <a:pt x="3031914" y="1225653"/>
                </a:lnTo>
                <a:lnTo>
                  <a:pt x="3012586" y="1263026"/>
                </a:lnTo>
                <a:lnTo>
                  <a:pt x="2983114" y="1292498"/>
                </a:lnTo>
                <a:lnTo>
                  <a:pt x="2945741" y="1311826"/>
                </a:lnTo>
                <a:lnTo>
                  <a:pt x="2902711" y="1318767"/>
                </a:lnTo>
                <a:lnTo>
                  <a:pt x="2532380" y="1318767"/>
                </a:lnTo>
                <a:lnTo>
                  <a:pt x="1772666" y="1318767"/>
                </a:lnTo>
                <a:lnTo>
                  <a:pt x="136144" y="1318767"/>
                </a:lnTo>
                <a:lnTo>
                  <a:pt x="93114" y="1311826"/>
                </a:lnTo>
                <a:lnTo>
                  <a:pt x="55741" y="1292498"/>
                </a:lnTo>
                <a:lnTo>
                  <a:pt x="26269" y="1263026"/>
                </a:lnTo>
                <a:lnTo>
                  <a:pt x="6941" y="1225653"/>
                </a:lnTo>
                <a:lnTo>
                  <a:pt x="0" y="1182623"/>
                </a:lnTo>
                <a:lnTo>
                  <a:pt x="0" y="842263"/>
                </a:lnTo>
                <a:lnTo>
                  <a:pt x="0" y="638047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52322" y="5633720"/>
            <a:ext cx="2701925" cy="6667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전 세계 도서관, 박물관, 자료실,  역사학회의 희귀한 소장품</a:t>
            </a:r>
            <a:r>
              <a:rPr dirty="0" sz="1400" spc="-11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컬렉션  열람</a:t>
            </a:r>
            <a:r>
              <a:rPr dirty="0" sz="1400" spc="-2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가능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845052" y="2619755"/>
            <a:ext cx="4919472" cy="37779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840479" y="2615183"/>
            <a:ext cx="4928870" cy="3787140"/>
          </a:xfrm>
          <a:custGeom>
            <a:avLst/>
            <a:gdLst/>
            <a:ahLst/>
            <a:cxnLst/>
            <a:rect l="l" t="t" r="r" b="b"/>
            <a:pathLst>
              <a:path w="4928870" h="3787140">
                <a:moveTo>
                  <a:pt x="0" y="3787140"/>
                </a:moveTo>
                <a:lnTo>
                  <a:pt x="4928616" y="3787140"/>
                </a:lnTo>
                <a:lnTo>
                  <a:pt x="4928616" y="0"/>
                </a:lnTo>
                <a:lnTo>
                  <a:pt x="0" y="0"/>
                </a:lnTo>
                <a:lnTo>
                  <a:pt x="0" y="378714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027676" y="4386071"/>
            <a:ext cx="3660648" cy="19385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023103" y="4381500"/>
            <a:ext cx="3670300" cy="1948180"/>
          </a:xfrm>
          <a:custGeom>
            <a:avLst/>
            <a:gdLst/>
            <a:ahLst/>
            <a:cxnLst/>
            <a:rect l="l" t="t" r="r" b="b"/>
            <a:pathLst>
              <a:path w="3670300" h="1948179">
                <a:moveTo>
                  <a:pt x="0" y="1947672"/>
                </a:moveTo>
                <a:lnTo>
                  <a:pt x="3669792" y="1947672"/>
                </a:lnTo>
                <a:lnTo>
                  <a:pt x="3669792" y="0"/>
                </a:lnTo>
                <a:lnTo>
                  <a:pt x="0" y="0"/>
                </a:lnTo>
                <a:lnTo>
                  <a:pt x="0" y="1947672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828544" y="3124961"/>
            <a:ext cx="1017905" cy="1428115"/>
          </a:xfrm>
          <a:custGeom>
            <a:avLst/>
            <a:gdLst/>
            <a:ahLst/>
            <a:cxnLst/>
            <a:rect l="l" t="t" r="r" b="b"/>
            <a:pathLst>
              <a:path w="1017904" h="1428114">
                <a:moveTo>
                  <a:pt x="28956" y="0"/>
                </a:moveTo>
                <a:lnTo>
                  <a:pt x="0" y="0"/>
                </a:lnTo>
                <a:lnTo>
                  <a:pt x="0" y="115824"/>
                </a:lnTo>
                <a:lnTo>
                  <a:pt x="28956" y="115824"/>
                </a:lnTo>
                <a:lnTo>
                  <a:pt x="28956" y="0"/>
                </a:lnTo>
                <a:close/>
              </a:path>
              <a:path w="1017904" h="1428114">
                <a:moveTo>
                  <a:pt x="28956" y="202691"/>
                </a:moveTo>
                <a:lnTo>
                  <a:pt x="0" y="202691"/>
                </a:lnTo>
                <a:lnTo>
                  <a:pt x="0" y="318515"/>
                </a:lnTo>
                <a:lnTo>
                  <a:pt x="28956" y="318515"/>
                </a:lnTo>
                <a:lnTo>
                  <a:pt x="28956" y="202691"/>
                </a:lnTo>
                <a:close/>
              </a:path>
              <a:path w="1017904" h="1428114">
                <a:moveTo>
                  <a:pt x="28956" y="405384"/>
                </a:moveTo>
                <a:lnTo>
                  <a:pt x="0" y="405384"/>
                </a:lnTo>
                <a:lnTo>
                  <a:pt x="0" y="521207"/>
                </a:lnTo>
                <a:lnTo>
                  <a:pt x="28956" y="521207"/>
                </a:lnTo>
                <a:lnTo>
                  <a:pt x="28956" y="405384"/>
                </a:lnTo>
                <a:close/>
              </a:path>
              <a:path w="1017904" h="1428114">
                <a:moveTo>
                  <a:pt x="28956" y="608076"/>
                </a:moveTo>
                <a:lnTo>
                  <a:pt x="0" y="608076"/>
                </a:lnTo>
                <a:lnTo>
                  <a:pt x="0" y="723900"/>
                </a:lnTo>
                <a:lnTo>
                  <a:pt x="28956" y="723900"/>
                </a:lnTo>
                <a:lnTo>
                  <a:pt x="28956" y="608076"/>
                </a:lnTo>
                <a:close/>
              </a:path>
              <a:path w="1017904" h="1428114">
                <a:moveTo>
                  <a:pt x="28956" y="810768"/>
                </a:moveTo>
                <a:lnTo>
                  <a:pt x="0" y="810768"/>
                </a:lnTo>
                <a:lnTo>
                  <a:pt x="0" y="926592"/>
                </a:lnTo>
                <a:lnTo>
                  <a:pt x="28956" y="926592"/>
                </a:lnTo>
                <a:lnTo>
                  <a:pt x="28956" y="810768"/>
                </a:lnTo>
                <a:close/>
              </a:path>
              <a:path w="1017904" h="1428114">
                <a:moveTo>
                  <a:pt x="28956" y="1013460"/>
                </a:moveTo>
                <a:lnTo>
                  <a:pt x="0" y="1013460"/>
                </a:lnTo>
                <a:lnTo>
                  <a:pt x="0" y="1129283"/>
                </a:lnTo>
                <a:lnTo>
                  <a:pt x="28956" y="1129283"/>
                </a:lnTo>
                <a:lnTo>
                  <a:pt x="28956" y="1013460"/>
                </a:lnTo>
                <a:close/>
              </a:path>
              <a:path w="1017904" h="1428114">
                <a:moveTo>
                  <a:pt x="28956" y="1216152"/>
                </a:moveTo>
                <a:lnTo>
                  <a:pt x="0" y="1216152"/>
                </a:lnTo>
                <a:lnTo>
                  <a:pt x="0" y="1331976"/>
                </a:lnTo>
                <a:lnTo>
                  <a:pt x="28956" y="1331976"/>
                </a:lnTo>
                <a:lnTo>
                  <a:pt x="28956" y="1216152"/>
                </a:lnTo>
                <a:close/>
              </a:path>
              <a:path w="1017904" h="1428114">
                <a:moveTo>
                  <a:pt x="164845" y="1369821"/>
                </a:moveTo>
                <a:lnTo>
                  <a:pt x="49022" y="1369821"/>
                </a:lnTo>
                <a:lnTo>
                  <a:pt x="49022" y="1398777"/>
                </a:lnTo>
                <a:lnTo>
                  <a:pt x="164845" y="1398777"/>
                </a:lnTo>
                <a:lnTo>
                  <a:pt x="164845" y="1369821"/>
                </a:lnTo>
                <a:close/>
              </a:path>
              <a:path w="1017904" h="1428114">
                <a:moveTo>
                  <a:pt x="367538" y="1369821"/>
                </a:moveTo>
                <a:lnTo>
                  <a:pt x="251713" y="1369821"/>
                </a:lnTo>
                <a:lnTo>
                  <a:pt x="251713" y="1398777"/>
                </a:lnTo>
                <a:lnTo>
                  <a:pt x="367538" y="1398777"/>
                </a:lnTo>
                <a:lnTo>
                  <a:pt x="367538" y="1369821"/>
                </a:lnTo>
                <a:close/>
              </a:path>
              <a:path w="1017904" h="1428114">
                <a:moveTo>
                  <a:pt x="570230" y="1369821"/>
                </a:moveTo>
                <a:lnTo>
                  <a:pt x="454406" y="1369821"/>
                </a:lnTo>
                <a:lnTo>
                  <a:pt x="454406" y="1398777"/>
                </a:lnTo>
                <a:lnTo>
                  <a:pt x="570230" y="1398777"/>
                </a:lnTo>
                <a:lnTo>
                  <a:pt x="570230" y="1369821"/>
                </a:lnTo>
                <a:close/>
              </a:path>
              <a:path w="1017904" h="1428114">
                <a:moveTo>
                  <a:pt x="772921" y="1369821"/>
                </a:moveTo>
                <a:lnTo>
                  <a:pt x="657097" y="1369821"/>
                </a:lnTo>
                <a:lnTo>
                  <a:pt x="657097" y="1398777"/>
                </a:lnTo>
                <a:lnTo>
                  <a:pt x="772921" y="1398777"/>
                </a:lnTo>
                <a:lnTo>
                  <a:pt x="772921" y="1369821"/>
                </a:lnTo>
                <a:close/>
              </a:path>
              <a:path w="1017904" h="1428114">
                <a:moveTo>
                  <a:pt x="930909" y="1340865"/>
                </a:moveTo>
                <a:lnTo>
                  <a:pt x="930909" y="1427733"/>
                </a:lnTo>
                <a:lnTo>
                  <a:pt x="988822" y="1398777"/>
                </a:lnTo>
                <a:lnTo>
                  <a:pt x="945388" y="1398777"/>
                </a:lnTo>
                <a:lnTo>
                  <a:pt x="945388" y="1369821"/>
                </a:lnTo>
                <a:lnTo>
                  <a:pt x="988821" y="1369821"/>
                </a:lnTo>
                <a:lnTo>
                  <a:pt x="930909" y="1340865"/>
                </a:lnTo>
                <a:close/>
              </a:path>
              <a:path w="1017904" h="1428114">
                <a:moveTo>
                  <a:pt x="930909" y="1369821"/>
                </a:moveTo>
                <a:lnTo>
                  <a:pt x="859790" y="1369821"/>
                </a:lnTo>
                <a:lnTo>
                  <a:pt x="859790" y="1398777"/>
                </a:lnTo>
                <a:lnTo>
                  <a:pt x="930909" y="1398777"/>
                </a:lnTo>
                <a:lnTo>
                  <a:pt x="930909" y="1369821"/>
                </a:lnTo>
                <a:close/>
              </a:path>
              <a:path w="1017904" h="1428114">
                <a:moveTo>
                  <a:pt x="988821" y="1369821"/>
                </a:moveTo>
                <a:lnTo>
                  <a:pt x="945388" y="1369821"/>
                </a:lnTo>
                <a:lnTo>
                  <a:pt x="945388" y="1398777"/>
                </a:lnTo>
                <a:lnTo>
                  <a:pt x="988822" y="1398777"/>
                </a:lnTo>
                <a:lnTo>
                  <a:pt x="1017778" y="1384300"/>
                </a:lnTo>
                <a:lnTo>
                  <a:pt x="988821" y="136982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876294" y="2673857"/>
            <a:ext cx="1152525" cy="1638300"/>
          </a:xfrm>
          <a:custGeom>
            <a:avLst/>
            <a:gdLst/>
            <a:ahLst/>
            <a:cxnLst/>
            <a:rect l="l" t="t" r="r" b="b"/>
            <a:pathLst>
              <a:path w="1152525" h="1638300">
                <a:moveTo>
                  <a:pt x="0" y="1638300"/>
                </a:moveTo>
                <a:lnTo>
                  <a:pt x="1152144" y="1638300"/>
                </a:lnTo>
                <a:lnTo>
                  <a:pt x="1152144" y="0"/>
                </a:lnTo>
                <a:lnTo>
                  <a:pt x="0" y="0"/>
                </a:lnTo>
                <a:lnTo>
                  <a:pt x="0" y="1638300"/>
                </a:lnTo>
                <a:close/>
              </a:path>
            </a:pathLst>
          </a:custGeom>
          <a:ln w="28955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437888" y="4312158"/>
            <a:ext cx="591185" cy="1086485"/>
          </a:xfrm>
          <a:custGeom>
            <a:avLst/>
            <a:gdLst/>
            <a:ahLst/>
            <a:cxnLst/>
            <a:rect l="l" t="t" r="r" b="b"/>
            <a:pathLst>
              <a:path w="591185" h="1086485">
                <a:moveTo>
                  <a:pt x="28956" y="0"/>
                </a:moveTo>
                <a:lnTo>
                  <a:pt x="0" y="0"/>
                </a:lnTo>
                <a:lnTo>
                  <a:pt x="0" y="115824"/>
                </a:lnTo>
                <a:lnTo>
                  <a:pt x="28956" y="115824"/>
                </a:lnTo>
                <a:lnTo>
                  <a:pt x="28956" y="0"/>
                </a:lnTo>
                <a:close/>
              </a:path>
              <a:path w="591185" h="1086485">
                <a:moveTo>
                  <a:pt x="28956" y="202692"/>
                </a:moveTo>
                <a:lnTo>
                  <a:pt x="0" y="202692"/>
                </a:lnTo>
                <a:lnTo>
                  <a:pt x="0" y="318516"/>
                </a:lnTo>
                <a:lnTo>
                  <a:pt x="28956" y="318516"/>
                </a:lnTo>
                <a:lnTo>
                  <a:pt x="28956" y="202692"/>
                </a:lnTo>
                <a:close/>
              </a:path>
              <a:path w="591185" h="1086485">
                <a:moveTo>
                  <a:pt x="28956" y="405384"/>
                </a:moveTo>
                <a:lnTo>
                  <a:pt x="0" y="405384"/>
                </a:lnTo>
                <a:lnTo>
                  <a:pt x="0" y="521208"/>
                </a:lnTo>
                <a:lnTo>
                  <a:pt x="28956" y="521208"/>
                </a:lnTo>
                <a:lnTo>
                  <a:pt x="28956" y="405384"/>
                </a:lnTo>
                <a:close/>
              </a:path>
              <a:path w="591185" h="1086485">
                <a:moveTo>
                  <a:pt x="28956" y="608076"/>
                </a:moveTo>
                <a:lnTo>
                  <a:pt x="0" y="608076"/>
                </a:lnTo>
                <a:lnTo>
                  <a:pt x="0" y="723900"/>
                </a:lnTo>
                <a:lnTo>
                  <a:pt x="28956" y="723900"/>
                </a:lnTo>
                <a:lnTo>
                  <a:pt x="28956" y="608076"/>
                </a:lnTo>
                <a:close/>
              </a:path>
              <a:path w="591185" h="1086485">
                <a:moveTo>
                  <a:pt x="28956" y="810768"/>
                </a:moveTo>
                <a:lnTo>
                  <a:pt x="0" y="810768"/>
                </a:lnTo>
                <a:lnTo>
                  <a:pt x="0" y="926592"/>
                </a:lnTo>
                <a:lnTo>
                  <a:pt x="28956" y="926592"/>
                </a:lnTo>
                <a:lnTo>
                  <a:pt x="28956" y="810768"/>
                </a:lnTo>
                <a:close/>
              </a:path>
              <a:path w="591185" h="1086485">
                <a:moveTo>
                  <a:pt x="28956" y="1013460"/>
                </a:moveTo>
                <a:lnTo>
                  <a:pt x="0" y="1013460"/>
                </a:lnTo>
                <a:lnTo>
                  <a:pt x="0" y="1050925"/>
                </a:lnTo>
                <a:lnTo>
                  <a:pt x="6476" y="1057402"/>
                </a:lnTo>
                <a:lnTo>
                  <a:pt x="100711" y="1057402"/>
                </a:lnTo>
                <a:lnTo>
                  <a:pt x="100711" y="1042924"/>
                </a:lnTo>
                <a:lnTo>
                  <a:pt x="28956" y="1042924"/>
                </a:lnTo>
                <a:lnTo>
                  <a:pt x="14477" y="1028446"/>
                </a:lnTo>
                <a:lnTo>
                  <a:pt x="28956" y="1028446"/>
                </a:lnTo>
                <a:lnTo>
                  <a:pt x="28956" y="1013460"/>
                </a:lnTo>
                <a:close/>
              </a:path>
              <a:path w="591185" h="1086485">
                <a:moveTo>
                  <a:pt x="28956" y="1028446"/>
                </a:moveTo>
                <a:lnTo>
                  <a:pt x="14477" y="1028446"/>
                </a:lnTo>
                <a:lnTo>
                  <a:pt x="28956" y="1042924"/>
                </a:lnTo>
                <a:lnTo>
                  <a:pt x="28956" y="1028446"/>
                </a:lnTo>
                <a:close/>
              </a:path>
              <a:path w="591185" h="1086485">
                <a:moveTo>
                  <a:pt x="100711" y="1028446"/>
                </a:moveTo>
                <a:lnTo>
                  <a:pt x="28956" y="1028446"/>
                </a:lnTo>
                <a:lnTo>
                  <a:pt x="28956" y="1042924"/>
                </a:lnTo>
                <a:lnTo>
                  <a:pt x="100711" y="1042924"/>
                </a:lnTo>
                <a:lnTo>
                  <a:pt x="100711" y="1028446"/>
                </a:lnTo>
                <a:close/>
              </a:path>
              <a:path w="591185" h="1086485">
                <a:moveTo>
                  <a:pt x="303402" y="1028446"/>
                </a:moveTo>
                <a:lnTo>
                  <a:pt x="187578" y="1028446"/>
                </a:lnTo>
                <a:lnTo>
                  <a:pt x="187578" y="1057402"/>
                </a:lnTo>
                <a:lnTo>
                  <a:pt x="303402" y="1057402"/>
                </a:lnTo>
                <a:lnTo>
                  <a:pt x="303402" y="1028446"/>
                </a:lnTo>
                <a:close/>
              </a:path>
              <a:path w="591185" h="1086485">
                <a:moveTo>
                  <a:pt x="503809" y="999490"/>
                </a:moveTo>
                <a:lnTo>
                  <a:pt x="503809" y="1086358"/>
                </a:lnTo>
                <a:lnTo>
                  <a:pt x="561721" y="1057402"/>
                </a:lnTo>
                <a:lnTo>
                  <a:pt x="506095" y="1057402"/>
                </a:lnTo>
                <a:lnTo>
                  <a:pt x="506095" y="1028446"/>
                </a:lnTo>
                <a:lnTo>
                  <a:pt x="561721" y="1028446"/>
                </a:lnTo>
                <a:lnTo>
                  <a:pt x="503809" y="999490"/>
                </a:lnTo>
                <a:close/>
              </a:path>
              <a:path w="591185" h="1086485">
                <a:moveTo>
                  <a:pt x="503809" y="1028446"/>
                </a:moveTo>
                <a:lnTo>
                  <a:pt x="390271" y="1028446"/>
                </a:lnTo>
                <a:lnTo>
                  <a:pt x="390271" y="1057402"/>
                </a:lnTo>
                <a:lnTo>
                  <a:pt x="503809" y="1057402"/>
                </a:lnTo>
                <a:lnTo>
                  <a:pt x="503809" y="1028446"/>
                </a:lnTo>
                <a:close/>
              </a:path>
              <a:path w="591185" h="1086485">
                <a:moveTo>
                  <a:pt x="561721" y="1028446"/>
                </a:moveTo>
                <a:lnTo>
                  <a:pt x="506095" y="1028446"/>
                </a:lnTo>
                <a:lnTo>
                  <a:pt x="506095" y="1057402"/>
                </a:lnTo>
                <a:lnTo>
                  <a:pt x="561721" y="1057402"/>
                </a:lnTo>
                <a:lnTo>
                  <a:pt x="590676" y="1042924"/>
                </a:lnTo>
                <a:lnTo>
                  <a:pt x="561721" y="102844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191" y="1204771"/>
            <a:ext cx="5948172" cy="5141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88620" y="1153667"/>
            <a:ext cx="5957570" cy="5252085"/>
          </a:xfrm>
          <a:custGeom>
            <a:avLst/>
            <a:gdLst/>
            <a:ahLst/>
            <a:cxnLst/>
            <a:rect l="l" t="t" r="r" b="b"/>
            <a:pathLst>
              <a:path w="5957570" h="5252085">
                <a:moveTo>
                  <a:pt x="0" y="5251704"/>
                </a:moveTo>
                <a:lnTo>
                  <a:pt x="5957316" y="5251704"/>
                </a:lnTo>
                <a:lnTo>
                  <a:pt x="5957316" y="0"/>
                </a:lnTo>
                <a:lnTo>
                  <a:pt x="0" y="0"/>
                </a:lnTo>
                <a:lnTo>
                  <a:pt x="0" y="525170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388239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6. </a:t>
            </a:r>
            <a:r>
              <a:rPr dirty="0" sz="2400" spc="-60">
                <a:solidFill>
                  <a:srgbClr val="FF6600"/>
                </a:solidFill>
              </a:rPr>
              <a:t>BROWSE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70">
                <a:solidFill>
                  <a:srgbClr val="FF6600"/>
                </a:solidFill>
              </a:rPr>
              <a:t>BY</a:t>
            </a:r>
            <a:r>
              <a:rPr dirty="0" sz="2400" spc="-430">
                <a:solidFill>
                  <a:srgbClr val="FF6600"/>
                </a:solidFill>
              </a:rPr>
              <a:t> </a:t>
            </a:r>
            <a:r>
              <a:rPr dirty="0" sz="2400" spc="-60">
                <a:solidFill>
                  <a:srgbClr val="FF6600"/>
                </a:solidFill>
              </a:rPr>
              <a:t>PUBLISHER</a:t>
            </a:r>
            <a:endParaRPr sz="2400"/>
          </a:p>
        </p:txBody>
      </p:sp>
      <p:sp>
        <p:nvSpPr>
          <p:cNvPr id="5" name="object 5"/>
          <p:cNvSpPr/>
          <p:nvPr/>
        </p:nvSpPr>
        <p:spPr>
          <a:xfrm>
            <a:off x="2253233" y="3176777"/>
            <a:ext cx="871855" cy="253365"/>
          </a:xfrm>
          <a:custGeom>
            <a:avLst/>
            <a:gdLst/>
            <a:ahLst/>
            <a:cxnLst/>
            <a:rect l="l" t="t" r="r" b="b"/>
            <a:pathLst>
              <a:path w="871855" h="253364">
                <a:moveTo>
                  <a:pt x="0" y="252984"/>
                </a:moveTo>
                <a:lnTo>
                  <a:pt x="871728" y="252984"/>
                </a:lnTo>
                <a:lnTo>
                  <a:pt x="871728" y="0"/>
                </a:lnTo>
                <a:lnTo>
                  <a:pt x="0" y="0"/>
                </a:lnTo>
                <a:lnTo>
                  <a:pt x="0" y="252984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190494" y="2803398"/>
            <a:ext cx="1676400" cy="434340"/>
          </a:xfrm>
          <a:custGeom>
            <a:avLst/>
            <a:gdLst/>
            <a:ahLst/>
            <a:cxnLst/>
            <a:rect l="l" t="t" r="r" b="b"/>
            <a:pathLst>
              <a:path w="1676400" h="434339">
                <a:moveTo>
                  <a:pt x="698500" y="272796"/>
                </a:moveTo>
                <a:lnTo>
                  <a:pt x="279400" y="272796"/>
                </a:lnTo>
                <a:lnTo>
                  <a:pt x="60706" y="434086"/>
                </a:lnTo>
                <a:lnTo>
                  <a:pt x="698500" y="272796"/>
                </a:lnTo>
                <a:close/>
              </a:path>
              <a:path w="1676400" h="434339">
                <a:moveTo>
                  <a:pt x="1630933" y="0"/>
                </a:moveTo>
                <a:lnTo>
                  <a:pt x="45466" y="0"/>
                </a:lnTo>
                <a:lnTo>
                  <a:pt x="27753" y="3567"/>
                </a:lnTo>
                <a:lnTo>
                  <a:pt x="13303" y="13303"/>
                </a:lnTo>
                <a:lnTo>
                  <a:pt x="3567" y="27753"/>
                </a:lnTo>
                <a:lnTo>
                  <a:pt x="0" y="45465"/>
                </a:lnTo>
                <a:lnTo>
                  <a:pt x="0" y="227329"/>
                </a:lnTo>
                <a:lnTo>
                  <a:pt x="3567" y="245042"/>
                </a:lnTo>
                <a:lnTo>
                  <a:pt x="13303" y="259492"/>
                </a:lnTo>
                <a:lnTo>
                  <a:pt x="27753" y="269228"/>
                </a:lnTo>
                <a:lnTo>
                  <a:pt x="45466" y="272796"/>
                </a:lnTo>
                <a:lnTo>
                  <a:pt x="1630933" y="272796"/>
                </a:lnTo>
                <a:lnTo>
                  <a:pt x="1648646" y="269228"/>
                </a:lnTo>
                <a:lnTo>
                  <a:pt x="1663096" y="259492"/>
                </a:lnTo>
                <a:lnTo>
                  <a:pt x="1672832" y="245042"/>
                </a:lnTo>
                <a:lnTo>
                  <a:pt x="1676400" y="227329"/>
                </a:lnTo>
                <a:lnTo>
                  <a:pt x="1676400" y="45465"/>
                </a:lnTo>
                <a:lnTo>
                  <a:pt x="1672832" y="27753"/>
                </a:lnTo>
                <a:lnTo>
                  <a:pt x="1663096" y="13303"/>
                </a:lnTo>
                <a:lnTo>
                  <a:pt x="1648646" y="3567"/>
                </a:lnTo>
                <a:lnTo>
                  <a:pt x="1630933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190494" y="2803398"/>
            <a:ext cx="1676400" cy="434340"/>
          </a:xfrm>
          <a:custGeom>
            <a:avLst/>
            <a:gdLst/>
            <a:ahLst/>
            <a:cxnLst/>
            <a:rect l="l" t="t" r="r" b="b"/>
            <a:pathLst>
              <a:path w="1676400" h="434339">
                <a:moveTo>
                  <a:pt x="0" y="45465"/>
                </a:moveTo>
                <a:lnTo>
                  <a:pt x="3567" y="27753"/>
                </a:lnTo>
                <a:lnTo>
                  <a:pt x="13303" y="13303"/>
                </a:lnTo>
                <a:lnTo>
                  <a:pt x="27753" y="3567"/>
                </a:lnTo>
                <a:lnTo>
                  <a:pt x="45466" y="0"/>
                </a:lnTo>
                <a:lnTo>
                  <a:pt x="279400" y="0"/>
                </a:lnTo>
                <a:lnTo>
                  <a:pt x="698500" y="0"/>
                </a:lnTo>
                <a:lnTo>
                  <a:pt x="1630933" y="0"/>
                </a:lnTo>
                <a:lnTo>
                  <a:pt x="1648646" y="3567"/>
                </a:lnTo>
                <a:lnTo>
                  <a:pt x="1663096" y="13303"/>
                </a:lnTo>
                <a:lnTo>
                  <a:pt x="1672832" y="27753"/>
                </a:lnTo>
                <a:lnTo>
                  <a:pt x="1676400" y="45465"/>
                </a:lnTo>
                <a:lnTo>
                  <a:pt x="1676400" y="159130"/>
                </a:lnTo>
                <a:lnTo>
                  <a:pt x="1676400" y="227329"/>
                </a:lnTo>
                <a:lnTo>
                  <a:pt x="1672832" y="245042"/>
                </a:lnTo>
                <a:lnTo>
                  <a:pt x="1663096" y="259492"/>
                </a:lnTo>
                <a:lnTo>
                  <a:pt x="1648646" y="269228"/>
                </a:lnTo>
                <a:lnTo>
                  <a:pt x="1630933" y="272796"/>
                </a:lnTo>
                <a:lnTo>
                  <a:pt x="698500" y="272796"/>
                </a:lnTo>
                <a:lnTo>
                  <a:pt x="60706" y="434086"/>
                </a:lnTo>
                <a:lnTo>
                  <a:pt x="279400" y="272796"/>
                </a:lnTo>
                <a:lnTo>
                  <a:pt x="45466" y="272796"/>
                </a:lnTo>
                <a:lnTo>
                  <a:pt x="27753" y="269228"/>
                </a:lnTo>
                <a:lnTo>
                  <a:pt x="13303" y="259492"/>
                </a:lnTo>
                <a:lnTo>
                  <a:pt x="3567" y="245042"/>
                </a:lnTo>
                <a:lnTo>
                  <a:pt x="0" y="227329"/>
                </a:lnTo>
                <a:lnTo>
                  <a:pt x="0" y="159130"/>
                </a:lnTo>
                <a:lnTo>
                  <a:pt x="0" y="45465"/>
                </a:lnTo>
                <a:close/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291078" y="2816732"/>
            <a:ext cx="141287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출판사별</a:t>
            </a:r>
            <a:r>
              <a:rPr dirty="0" sz="1400" spc="-90" b="1">
                <a:latin typeface="맑은 고딕"/>
                <a:cs typeface="맑은 고딕"/>
              </a:rPr>
              <a:t> </a:t>
            </a:r>
            <a:r>
              <a:rPr dirty="0" sz="1400" spc="-5" b="1">
                <a:latin typeface="맑은 고딕"/>
                <a:cs typeface="맑은 고딕"/>
              </a:rPr>
              <a:t>Browse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00633" y="3545585"/>
            <a:ext cx="3159760" cy="2856230"/>
          </a:xfrm>
          <a:custGeom>
            <a:avLst/>
            <a:gdLst/>
            <a:ahLst/>
            <a:cxnLst/>
            <a:rect l="l" t="t" r="r" b="b"/>
            <a:pathLst>
              <a:path w="3159760" h="2856229">
                <a:moveTo>
                  <a:pt x="0" y="2855976"/>
                </a:moveTo>
                <a:lnTo>
                  <a:pt x="3159252" y="2855976"/>
                </a:lnTo>
                <a:lnTo>
                  <a:pt x="3159252" y="0"/>
                </a:lnTo>
                <a:lnTo>
                  <a:pt x="0" y="0"/>
                </a:lnTo>
                <a:lnTo>
                  <a:pt x="0" y="2855976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268467" y="1295400"/>
            <a:ext cx="448056" cy="1722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003042" y="4042409"/>
            <a:ext cx="2806065" cy="746760"/>
          </a:xfrm>
          <a:custGeom>
            <a:avLst/>
            <a:gdLst/>
            <a:ahLst/>
            <a:cxnLst/>
            <a:rect l="l" t="t" r="r" b="b"/>
            <a:pathLst>
              <a:path w="2806065" h="746760">
                <a:moveTo>
                  <a:pt x="1169034" y="550163"/>
                </a:moveTo>
                <a:lnTo>
                  <a:pt x="467613" y="550163"/>
                </a:lnTo>
                <a:lnTo>
                  <a:pt x="54737" y="746506"/>
                </a:lnTo>
                <a:lnTo>
                  <a:pt x="1169034" y="550163"/>
                </a:lnTo>
                <a:close/>
              </a:path>
              <a:path w="2806065" h="746760">
                <a:moveTo>
                  <a:pt x="2713990" y="0"/>
                </a:moveTo>
                <a:lnTo>
                  <a:pt x="91693" y="0"/>
                </a:lnTo>
                <a:lnTo>
                  <a:pt x="55989" y="7201"/>
                </a:lnTo>
                <a:lnTo>
                  <a:pt x="26844" y="26844"/>
                </a:lnTo>
                <a:lnTo>
                  <a:pt x="7201" y="55989"/>
                </a:lnTo>
                <a:lnTo>
                  <a:pt x="0" y="91693"/>
                </a:lnTo>
                <a:lnTo>
                  <a:pt x="0" y="458469"/>
                </a:lnTo>
                <a:lnTo>
                  <a:pt x="7201" y="494174"/>
                </a:lnTo>
                <a:lnTo>
                  <a:pt x="26844" y="523319"/>
                </a:lnTo>
                <a:lnTo>
                  <a:pt x="55989" y="542962"/>
                </a:lnTo>
                <a:lnTo>
                  <a:pt x="91693" y="550163"/>
                </a:lnTo>
                <a:lnTo>
                  <a:pt x="2713990" y="550163"/>
                </a:lnTo>
                <a:lnTo>
                  <a:pt x="2749694" y="542962"/>
                </a:lnTo>
                <a:lnTo>
                  <a:pt x="2778839" y="523319"/>
                </a:lnTo>
                <a:lnTo>
                  <a:pt x="2798482" y="494174"/>
                </a:lnTo>
                <a:lnTo>
                  <a:pt x="2805684" y="458469"/>
                </a:lnTo>
                <a:lnTo>
                  <a:pt x="2805684" y="91693"/>
                </a:lnTo>
                <a:lnTo>
                  <a:pt x="2798482" y="55989"/>
                </a:lnTo>
                <a:lnTo>
                  <a:pt x="2778839" y="26844"/>
                </a:lnTo>
                <a:lnTo>
                  <a:pt x="2749694" y="7201"/>
                </a:lnTo>
                <a:lnTo>
                  <a:pt x="271399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003042" y="4042409"/>
            <a:ext cx="2806065" cy="746760"/>
          </a:xfrm>
          <a:custGeom>
            <a:avLst/>
            <a:gdLst/>
            <a:ahLst/>
            <a:cxnLst/>
            <a:rect l="l" t="t" r="r" b="b"/>
            <a:pathLst>
              <a:path w="2806065" h="746760">
                <a:moveTo>
                  <a:pt x="0" y="91693"/>
                </a:moveTo>
                <a:lnTo>
                  <a:pt x="7201" y="55989"/>
                </a:lnTo>
                <a:lnTo>
                  <a:pt x="26844" y="26844"/>
                </a:lnTo>
                <a:lnTo>
                  <a:pt x="55989" y="7201"/>
                </a:lnTo>
                <a:lnTo>
                  <a:pt x="91693" y="0"/>
                </a:lnTo>
                <a:lnTo>
                  <a:pt x="467613" y="0"/>
                </a:lnTo>
                <a:lnTo>
                  <a:pt x="1169034" y="0"/>
                </a:lnTo>
                <a:lnTo>
                  <a:pt x="2713990" y="0"/>
                </a:lnTo>
                <a:lnTo>
                  <a:pt x="2749694" y="7201"/>
                </a:lnTo>
                <a:lnTo>
                  <a:pt x="2778839" y="26844"/>
                </a:lnTo>
                <a:lnTo>
                  <a:pt x="2798482" y="55989"/>
                </a:lnTo>
                <a:lnTo>
                  <a:pt x="2805684" y="91693"/>
                </a:lnTo>
                <a:lnTo>
                  <a:pt x="2805684" y="320928"/>
                </a:lnTo>
                <a:lnTo>
                  <a:pt x="2805684" y="458469"/>
                </a:lnTo>
                <a:lnTo>
                  <a:pt x="2798482" y="494174"/>
                </a:lnTo>
                <a:lnTo>
                  <a:pt x="2778839" y="523319"/>
                </a:lnTo>
                <a:lnTo>
                  <a:pt x="2749694" y="542962"/>
                </a:lnTo>
                <a:lnTo>
                  <a:pt x="2713990" y="550163"/>
                </a:lnTo>
                <a:lnTo>
                  <a:pt x="1169034" y="550163"/>
                </a:lnTo>
                <a:lnTo>
                  <a:pt x="54737" y="746506"/>
                </a:lnTo>
                <a:lnTo>
                  <a:pt x="467613" y="550163"/>
                </a:lnTo>
                <a:lnTo>
                  <a:pt x="91693" y="550163"/>
                </a:lnTo>
                <a:lnTo>
                  <a:pt x="55989" y="542962"/>
                </a:lnTo>
                <a:lnTo>
                  <a:pt x="26844" y="523319"/>
                </a:lnTo>
                <a:lnTo>
                  <a:pt x="7201" y="494174"/>
                </a:lnTo>
                <a:lnTo>
                  <a:pt x="0" y="458469"/>
                </a:lnTo>
                <a:lnTo>
                  <a:pt x="0" y="320928"/>
                </a:lnTo>
                <a:lnTo>
                  <a:pt x="0" y="91693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201161" y="4088384"/>
            <a:ext cx="2346960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2715" marR="5080" indent="-12065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출판사 선택시 해당</a:t>
            </a:r>
            <a:r>
              <a:rPr dirty="0" sz="1400" spc="-11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출판사의  정보 및 저널리스트로</a:t>
            </a:r>
            <a:r>
              <a:rPr dirty="0" sz="1400" spc="-10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이동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221486" y="5170932"/>
            <a:ext cx="1865630" cy="723900"/>
          </a:xfrm>
          <a:custGeom>
            <a:avLst/>
            <a:gdLst/>
            <a:ahLst/>
            <a:cxnLst/>
            <a:rect l="l" t="t" r="r" b="b"/>
            <a:pathLst>
              <a:path w="1865630" h="723900">
                <a:moveTo>
                  <a:pt x="1795863" y="644588"/>
                </a:moveTo>
                <a:lnTo>
                  <a:pt x="1716658" y="690791"/>
                </a:lnTo>
                <a:lnTo>
                  <a:pt x="1711451" y="695417"/>
                </a:lnTo>
                <a:lnTo>
                  <a:pt x="1708530" y="701468"/>
                </a:lnTo>
                <a:lnTo>
                  <a:pt x="1708086" y="708171"/>
                </a:lnTo>
                <a:lnTo>
                  <a:pt x="1710308" y="714756"/>
                </a:lnTo>
                <a:lnTo>
                  <a:pt x="1714916" y="719958"/>
                </a:lnTo>
                <a:lnTo>
                  <a:pt x="1720977" y="722879"/>
                </a:lnTo>
                <a:lnTo>
                  <a:pt x="1727704" y="723315"/>
                </a:lnTo>
                <a:lnTo>
                  <a:pt x="1734312" y="721067"/>
                </a:lnTo>
                <a:lnTo>
                  <a:pt x="1835341" y="662114"/>
                </a:lnTo>
                <a:lnTo>
                  <a:pt x="1830577" y="662114"/>
                </a:lnTo>
                <a:lnTo>
                  <a:pt x="1830577" y="659726"/>
                </a:lnTo>
                <a:lnTo>
                  <a:pt x="1821814" y="659726"/>
                </a:lnTo>
                <a:lnTo>
                  <a:pt x="1795863" y="644588"/>
                </a:lnTo>
                <a:close/>
              </a:path>
              <a:path w="1865630" h="723900">
                <a:moveTo>
                  <a:pt x="915162" y="17526"/>
                </a:moveTo>
                <a:lnTo>
                  <a:pt x="915162" y="654265"/>
                </a:lnTo>
                <a:lnTo>
                  <a:pt x="923036" y="662114"/>
                </a:lnTo>
                <a:lnTo>
                  <a:pt x="1765818" y="662114"/>
                </a:lnTo>
                <a:lnTo>
                  <a:pt x="1795863" y="644588"/>
                </a:lnTo>
                <a:lnTo>
                  <a:pt x="950213" y="644588"/>
                </a:lnTo>
                <a:lnTo>
                  <a:pt x="932688" y="627062"/>
                </a:lnTo>
                <a:lnTo>
                  <a:pt x="950213" y="627062"/>
                </a:lnTo>
                <a:lnTo>
                  <a:pt x="950213" y="35052"/>
                </a:lnTo>
                <a:lnTo>
                  <a:pt x="932688" y="35052"/>
                </a:lnTo>
                <a:lnTo>
                  <a:pt x="915162" y="17526"/>
                </a:lnTo>
                <a:close/>
              </a:path>
              <a:path w="1865630" h="723900">
                <a:moveTo>
                  <a:pt x="1835341" y="627062"/>
                </a:moveTo>
                <a:lnTo>
                  <a:pt x="1830577" y="627062"/>
                </a:lnTo>
                <a:lnTo>
                  <a:pt x="1830577" y="662114"/>
                </a:lnTo>
                <a:lnTo>
                  <a:pt x="1835341" y="662114"/>
                </a:lnTo>
                <a:lnTo>
                  <a:pt x="1865376" y="644588"/>
                </a:lnTo>
                <a:lnTo>
                  <a:pt x="1835341" y="627062"/>
                </a:lnTo>
                <a:close/>
              </a:path>
              <a:path w="1865630" h="723900">
                <a:moveTo>
                  <a:pt x="1821814" y="629450"/>
                </a:moveTo>
                <a:lnTo>
                  <a:pt x="1795863" y="644588"/>
                </a:lnTo>
                <a:lnTo>
                  <a:pt x="1821814" y="659726"/>
                </a:lnTo>
                <a:lnTo>
                  <a:pt x="1821814" y="629450"/>
                </a:lnTo>
                <a:close/>
              </a:path>
              <a:path w="1865630" h="723900">
                <a:moveTo>
                  <a:pt x="1830577" y="629450"/>
                </a:moveTo>
                <a:lnTo>
                  <a:pt x="1821814" y="629450"/>
                </a:lnTo>
                <a:lnTo>
                  <a:pt x="1821814" y="659726"/>
                </a:lnTo>
                <a:lnTo>
                  <a:pt x="1830577" y="659726"/>
                </a:lnTo>
                <a:lnTo>
                  <a:pt x="1830577" y="629450"/>
                </a:lnTo>
                <a:close/>
              </a:path>
              <a:path w="1865630" h="723900">
                <a:moveTo>
                  <a:pt x="950213" y="627062"/>
                </a:moveTo>
                <a:lnTo>
                  <a:pt x="932688" y="627062"/>
                </a:lnTo>
                <a:lnTo>
                  <a:pt x="950213" y="644588"/>
                </a:lnTo>
                <a:lnTo>
                  <a:pt x="950213" y="627062"/>
                </a:lnTo>
                <a:close/>
              </a:path>
              <a:path w="1865630" h="723900">
                <a:moveTo>
                  <a:pt x="1765818" y="627062"/>
                </a:moveTo>
                <a:lnTo>
                  <a:pt x="950213" y="627062"/>
                </a:lnTo>
                <a:lnTo>
                  <a:pt x="950213" y="644588"/>
                </a:lnTo>
                <a:lnTo>
                  <a:pt x="1795863" y="644588"/>
                </a:lnTo>
                <a:lnTo>
                  <a:pt x="1765818" y="627062"/>
                </a:lnTo>
                <a:close/>
              </a:path>
              <a:path w="1865630" h="723900">
                <a:moveTo>
                  <a:pt x="1727704" y="565861"/>
                </a:moveTo>
                <a:lnTo>
                  <a:pt x="1720977" y="566297"/>
                </a:lnTo>
                <a:lnTo>
                  <a:pt x="1714916" y="569218"/>
                </a:lnTo>
                <a:lnTo>
                  <a:pt x="1710308" y="574421"/>
                </a:lnTo>
                <a:lnTo>
                  <a:pt x="1708086" y="581005"/>
                </a:lnTo>
                <a:lnTo>
                  <a:pt x="1708531" y="587708"/>
                </a:lnTo>
                <a:lnTo>
                  <a:pt x="1711452" y="593759"/>
                </a:lnTo>
                <a:lnTo>
                  <a:pt x="1716658" y="598385"/>
                </a:lnTo>
                <a:lnTo>
                  <a:pt x="1795863" y="644588"/>
                </a:lnTo>
                <a:lnTo>
                  <a:pt x="1821814" y="629450"/>
                </a:lnTo>
                <a:lnTo>
                  <a:pt x="1830577" y="629450"/>
                </a:lnTo>
                <a:lnTo>
                  <a:pt x="1830577" y="627062"/>
                </a:lnTo>
                <a:lnTo>
                  <a:pt x="1835341" y="627062"/>
                </a:lnTo>
                <a:lnTo>
                  <a:pt x="1734312" y="568109"/>
                </a:lnTo>
                <a:lnTo>
                  <a:pt x="1727704" y="565861"/>
                </a:lnTo>
                <a:close/>
              </a:path>
              <a:path w="1865630" h="723900">
                <a:moveTo>
                  <a:pt x="942339" y="0"/>
                </a:moveTo>
                <a:lnTo>
                  <a:pt x="0" y="0"/>
                </a:lnTo>
                <a:lnTo>
                  <a:pt x="0" y="35052"/>
                </a:lnTo>
                <a:lnTo>
                  <a:pt x="915162" y="35052"/>
                </a:lnTo>
                <a:lnTo>
                  <a:pt x="915162" y="17526"/>
                </a:lnTo>
                <a:lnTo>
                  <a:pt x="950213" y="17526"/>
                </a:lnTo>
                <a:lnTo>
                  <a:pt x="950213" y="7874"/>
                </a:lnTo>
                <a:lnTo>
                  <a:pt x="942339" y="0"/>
                </a:lnTo>
                <a:close/>
              </a:path>
              <a:path w="1865630" h="723900">
                <a:moveTo>
                  <a:pt x="950213" y="17526"/>
                </a:moveTo>
                <a:lnTo>
                  <a:pt x="915162" y="17526"/>
                </a:lnTo>
                <a:lnTo>
                  <a:pt x="932688" y="35052"/>
                </a:lnTo>
                <a:lnTo>
                  <a:pt x="950213" y="35052"/>
                </a:lnTo>
                <a:lnTo>
                  <a:pt x="950213" y="1752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86100" y="5187696"/>
            <a:ext cx="5678424" cy="12131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081527" y="5183123"/>
            <a:ext cx="5687695" cy="1222375"/>
          </a:xfrm>
          <a:custGeom>
            <a:avLst/>
            <a:gdLst/>
            <a:ahLst/>
            <a:cxnLst/>
            <a:rect l="l" t="t" r="r" b="b"/>
            <a:pathLst>
              <a:path w="5687695" h="1222375">
                <a:moveTo>
                  <a:pt x="0" y="1222248"/>
                </a:moveTo>
                <a:lnTo>
                  <a:pt x="5687568" y="1222248"/>
                </a:lnTo>
                <a:lnTo>
                  <a:pt x="5687568" y="0"/>
                </a:lnTo>
                <a:lnTo>
                  <a:pt x="0" y="0"/>
                </a:lnTo>
                <a:lnTo>
                  <a:pt x="0" y="1222248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4668" y="106426"/>
            <a:ext cx="8502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32130" algn="l"/>
              </a:tabLst>
            </a:pPr>
            <a:r>
              <a:rPr dirty="0" sz="2400" b="1">
                <a:solidFill>
                  <a:srgbClr val="FF6600"/>
                </a:solidFill>
                <a:latin typeface="맑은 고딕"/>
                <a:cs typeface="맑은 고딕"/>
              </a:rPr>
              <a:t>목	차</a:t>
            </a:r>
            <a:endParaRPr sz="2400">
              <a:latin typeface="맑은 고딕"/>
              <a:cs typeface="맑은 고딕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11853" y="6405261"/>
            <a:ext cx="119380" cy="16954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 sz="800">
                <a:latin typeface="Arial Black"/>
                <a:cs typeface="Arial Black"/>
              </a:rPr>
              <a:t>1</a:t>
            </a:fld>
            <a:endParaRPr sz="8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900" algn="l"/>
              </a:tabLst>
            </a:pPr>
            <a:r>
              <a:rPr dirty="0" spc="-5"/>
              <a:t>1.	About</a:t>
            </a:r>
            <a:r>
              <a:rPr dirty="0" spc="-70"/>
              <a:t> </a:t>
            </a:r>
            <a:r>
              <a:rPr dirty="0" spc="-20"/>
              <a:t>JSTOR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75589" y="2296684"/>
            <a:ext cx="2863215" cy="3098165"/>
          </a:xfrm>
          <a:prstGeom prst="rect">
            <a:avLst/>
          </a:prstGeom>
        </p:spPr>
        <p:txBody>
          <a:bodyPr wrap="square" lIns="0" tIns="188595" rIns="0" bIns="0" rtlCol="0" vert="horz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485"/>
              </a:spcBef>
              <a:buAutoNum type="arabicPeriod" startAt="2"/>
              <a:tabLst>
                <a:tab pos="469900" algn="l"/>
                <a:tab pos="470534" algn="l"/>
              </a:tabLst>
            </a:pPr>
            <a:r>
              <a:rPr dirty="0" sz="2200" spc="-20" b="1">
                <a:latin typeface="맑은 고딕"/>
                <a:cs typeface="맑은 고딕"/>
              </a:rPr>
              <a:t>JSTOR</a:t>
            </a:r>
            <a:r>
              <a:rPr dirty="0" sz="2200" spc="-15" b="1">
                <a:latin typeface="맑은 고딕"/>
                <a:cs typeface="맑은 고딕"/>
              </a:rPr>
              <a:t> </a:t>
            </a:r>
            <a:r>
              <a:rPr dirty="0" sz="2200" spc="-10" b="1">
                <a:latin typeface="맑은 고딕"/>
                <a:cs typeface="맑은 고딕"/>
              </a:rPr>
              <a:t>Contents</a:t>
            </a:r>
            <a:endParaRPr sz="2200">
              <a:latin typeface="맑은 고딕"/>
              <a:cs typeface="맑은 고딕"/>
            </a:endParaRPr>
          </a:p>
          <a:p>
            <a:pPr marL="469900" indent="-457200">
              <a:lnSpc>
                <a:spcPct val="100000"/>
              </a:lnSpc>
              <a:spcBef>
                <a:spcPts val="1395"/>
              </a:spcBef>
              <a:buAutoNum type="arabicPeriod" startAt="2"/>
              <a:tabLst>
                <a:tab pos="469900" algn="l"/>
                <a:tab pos="470534" algn="l"/>
              </a:tabLst>
            </a:pPr>
            <a:r>
              <a:rPr dirty="0" sz="2200" spc="-10" b="1">
                <a:latin typeface="맑은 고딕"/>
                <a:cs typeface="맑은 고딕"/>
              </a:rPr>
              <a:t>Books </a:t>
            </a:r>
            <a:r>
              <a:rPr dirty="0" sz="2200" spc="-5" b="1">
                <a:latin typeface="맑은 고딕"/>
                <a:cs typeface="맑은 고딕"/>
              </a:rPr>
              <a:t>at </a:t>
            </a:r>
            <a:r>
              <a:rPr dirty="0" sz="2200" spc="-20" b="1">
                <a:latin typeface="맑은 고딕"/>
                <a:cs typeface="맑은 고딕"/>
              </a:rPr>
              <a:t>JSTOR</a:t>
            </a:r>
            <a:endParaRPr sz="2200">
              <a:latin typeface="맑은 고딕"/>
              <a:cs typeface="맑은 고딕"/>
            </a:endParaRPr>
          </a:p>
          <a:p>
            <a:pPr marL="469900" indent="-457200">
              <a:lnSpc>
                <a:spcPct val="100000"/>
              </a:lnSpc>
              <a:spcBef>
                <a:spcPts val="1395"/>
              </a:spcBef>
              <a:buAutoNum type="arabicPeriod" startAt="2"/>
              <a:tabLst>
                <a:tab pos="469900" algn="l"/>
                <a:tab pos="470534" algn="l"/>
              </a:tabLst>
            </a:pPr>
            <a:r>
              <a:rPr dirty="0" sz="2200" spc="-20" b="1">
                <a:latin typeface="맑은 고딕"/>
                <a:cs typeface="맑은 고딕"/>
              </a:rPr>
              <a:t>JSTOR</a:t>
            </a:r>
            <a:r>
              <a:rPr dirty="0" sz="2200" spc="-45" b="1">
                <a:latin typeface="맑은 고딕"/>
                <a:cs typeface="맑은 고딕"/>
              </a:rPr>
              <a:t> </a:t>
            </a:r>
            <a:r>
              <a:rPr dirty="0" sz="2200" spc="-10" b="1">
                <a:latin typeface="맑은 고딕"/>
                <a:cs typeface="맑은 고딕"/>
              </a:rPr>
              <a:t>Homepage</a:t>
            </a:r>
            <a:endParaRPr sz="2200">
              <a:latin typeface="맑은 고딕"/>
              <a:cs typeface="맑은 고딕"/>
            </a:endParaRPr>
          </a:p>
          <a:p>
            <a:pPr marL="469900" indent="-457200">
              <a:lnSpc>
                <a:spcPct val="100000"/>
              </a:lnSpc>
              <a:spcBef>
                <a:spcPts val="1390"/>
              </a:spcBef>
              <a:buAutoNum type="arabicPeriod" startAt="2"/>
              <a:tabLst>
                <a:tab pos="469900" algn="l"/>
                <a:tab pos="470534" algn="l"/>
              </a:tabLst>
            </a:pPr>
            <a:r>
              <a:rPr dirty="0" sz="2200" spc="-10" b="1">
                <a:latin typeface="맑은 고딕"/>
                <a:cs typeface="맑은 고딕"/>
              </a:rPr>
              <a:t>Search</a:t>
            </a:r>
            <a:endParaRPr sz="2200">
              <a:latin typeface="맑은 고딕"/>
              <a:cs typeface="맑은 고딕"/>
            </a:endParaRPr>
          </a:p>
          <a:p>
            <a:pPr marL="469900" indent="-457200">
              <a:lnSpc>
                <a:spcPct val="100000"/>
              </a:lnSpc>
              <a:spcBef>
                <a:spcPts val="1395"/>
              </a:spcBef>
              <a:buAutoNum type="arabicPeriod" startAt="2"/>
              <a:tabLst>
                <a:tab pos="469900" algn="l"/>
                <a:tab pos="470534" algn="l"/>
              </a:tabLst>
            </a:pPr>
            <a:r>
              <a:rPr dirty="0" sz="2200" spc="-5" b="1">
                <a:latin typeface="맑은 고딕"/>
                <a:cs typeface="맑은 고딕"/>
              </a:rPr>
              <a:t>Browse</a:t>
            </a:r>
            <a:endParaRPr sz="2200">
              <a:latin typeface="맑은 고딕"/>
              <a:cs typeface="맑은 고딕"/>
            </a:endParaRPr>
          </a:p>
          <a:p>
            <a:pPr marL="469900" indent="-457200">
              <a:lnSpc>
                <a:spcPct val="100000"/>
              </a:lnSpc>
              <a:spcBef>
                <a:spcPts val="1390"/>
              </a:spcBef>
              <a:buAutoNum type="arabicPeriod" startAt="2"/>
              <a:tabLst>
                <a:tab pos="469900" algn="l"/>
                <a:tab pos="470534" algn="l"/>
              </a:tabLst>
            </a:pPr>
            <a:r>
              <a:rPr dirty="0" sz="2200" spc="-10" b="1">
                <a:latin typeface="맑은 고딕"/>
                <a:cs typeface="맑은 고딕"/>
              </a:rPr>
              <a:t>Management</a:t>
            </a:r>
            <a:endParaRPr sz="2200">
              <a:latin typeface="맑은 고딕"/>
              <a:cs typeface="맑은 고딕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1668" y="1209732"/>
            <a:ext cx="8456676" cy="33285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252539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7.</a:t>
            </a:r>
            <a:r>
              <a:rPr dirty="0" sz="2400" spc="-185">
                <a:solidFill>
                  <a:srgbClr val="FF6600"/>
                </a:solidFill>
              </a:rPr>
              <a:t> </a:t>
            </a:r>
            <a:r>
              <a:rPr dirty="0" sz="2400" spc="-60">
                <a:solidFill>
                  <a:srgbClr val="FF6600"/>
                </a:solidFill>
              </a:rPr>
              <a:t>MANAGEMENT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1883536" y="2023110"/>
            <a:ext cx="1822450" cy="589915"/>
          </a:xfrm>
          <a:custGeom>
            <a:avLst/>
            <a:gdLst/>
            <a:ahLst/>
            <a:cxnLst/>
            <a:rect l="l" t="t" r="r" b="b"/>
            <a:pathLst>
              <a:path w="1822450" h="589914">
                <a:moveTo>
                  <a:pt x="773049" y="374903"/>
                </a:moveTo>
                <a:lnTo>
                  <a:pt x="323469" y="374903"/>
                </a:lnTo>
                <a:lnTo>
                  <a:pt x="0" y="589534"/>
                </a:lnTo>
                <a:lnTo>
                  <a:pt x="773049" y="374903"/>
                </a:lnTo>
                <a:close/>
              </a:path>
              <a:path w="1822450" h="589914">
                <a:moveTo>
                  <a:pt x="1759585" y="0"/>
                </a:moveTo>
                <a:lnTo>
                  <a:pt x="86232" y="0"/>
                </a:lnTo>
                <a:lnTo>
                  <a:pt x="61896" y="4905"/>
                </a:lnTo>
                <a:lnTo>
                  <a:pt x="42037" y="18287"/>
                </a:lnTo>
                <a:lnTo>
                  <a:pt x="28654" y="38147"/>
                </a:lnTo>
                <a:lnTo>
                  <a:pt x="23749" y="62484"/>
                </a:lnTo>
                <a:lnTo>
                  <a:pt x="23749" y="312419"/>
                </a:lnTo>
                <a:lnTo>
                  <a:pt x="28654" y="336756"/>
                </a:lnTo>
                <a:lnTo>
                  <a:pt x="42037" y="356615"/>
                </a:lnTo>
                <a:lnTo>
                  <a:pt x="61896" y="369998"/>
                </a:lnTo>
                <a:lnTo>
                  <a:pt x="86232" y="374903"/>
                </a:lnTo>
                <a:lnTo>
                  <a:pt x="1759585" y="374903"/>
                </a:lnTo>
                <a:lnTo>
                  <a:pt x="1783921" y="369998"/>
                </a:lnTo>
                <a:lnTo>
                  <a:pt x="1803780" y="356615"/>
                </a:lnTo>
                <a:lnTo>
                  <a:pt x="1817163" y="336756"/>
                </a:lnTo>
                <a:lnTo>
                  <a:pt x="1822068" y="312419"/>
                </a:lnTo>
                <a:lnTo>
                  <a:pt x="1822068" y="62484"/>
                </a:lnTo>
                <a:lnTo>
                  <a:pt x="1817163" y="38147"/>
                </a:lnTo>
                <a:lnTo>
                  <a:pt x="1803780" y="18287"/>
                </a:lnTo>
                <a:lnTo>
                  <a:pt x="1783921" y="4905"/>
                </a:lnTo>
                <a:lnTo>
                  <a:pt x="1759585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883536" y="2023110"/>
            <a:ext cx="1822450" cy="589915"/>
          </a:xfrm>
          <a:custGeom>
            <a:avLst/>
            <a:gdLst/>
            <a:ahLst/>
            <a:cxnLst/>
            <a:rect l="l" t="t" r="r" b="b"/>
            <a:pathLst>
              <a:path w="1822450" h="589914">
                <a:moveTo>
                  <a:pt x="23749" y="62484"/>
                </a:moveTo>
                <a:lnTo>
                  <a:pt x="28654" y="38147"/>
                </a:lnTo>
                <a:lnTo>
                  <a:pt x="42037" y="18287"/>
                </a:lnTo>
                <a:lnTo>
                  <a:pt x="61896" y="4905"/>
                </a:lnTo>
                <a:lnTo>
                  <a:pt x="86232" y="0"/>
                </a:lnTo>
                <a:lnTo>
                  <a:pt x="323469" y="0"/>
                </a:lnTo>
                <a:lnTo>
                  <a:pt x="773049" y="0"/>
                </a:lnTo>
                <a:lnTo>
                  <a:pt x="1759585" y="0"/>
                </a:lnTo>
                <a:lnTo>
                  <a:pt x="1783921" y="4905"/>
                </a:lnTo>
                <a:lnTo>
                  <a:pt x="1803780" y="18287"/>
                </a:lnTo>
                <a:lnTo>
                  <a:pt x="1817163" y="38147"/>
                </a:lnTo>
                <a:lnTo>
                  <a:pt x="1822068" y="62484"/>
                </a:lnTo>
                <a:lnTo>
                  <a:pt x="1822068" y="218693"/>
                </a:lnTo>
                <a:lnTo>
                  <a:pt x="1822068" y="312419"/>
                </a:lnTo>
                <a:lnTo>
                  <a:pt x="1817163" y="336756"/>
                </a:lnTo>
                <a:lnTo>
                  <a:pt x="1803780" y="356615"/>
                </a:lnTo>
                <a:lnTo>
                  <a:pt x="1783921" y="369998"/>
                </a:lnTo>
                <a:lnTo>
                  <a:pt x="1759585" y="374903"/>
                </a:lnTo>
                <a:lnTo>
                  <a:pt x="773049" y="374903"/>
                </a:lnTo>
                <a:lnTo>
                  <a:pt x="0" y="589534"/>
                </a:lnTo>
                <a:lnTo>
                  <a:pt x="323469" y="374903"/>
                </a:lnTo>
                <a:lnTo>
                  <a:pt x="86232" y="374903"/>
                </a:lnTo>
                <a:lnTo>
                  <a:pt x="61896" y="369998"/>
                </a:lnTo>
                <a:lnTo>
                  <a:pt x="42037" y="356615"/>
                </a:lnTo>
                <a:lnTo>
                  <a:pt x="28654" y="336756"/>
                </a:lnTo>
                <a:lnTo>
                  <a:pt x="23749" y="312419"/>
                </a:lnTo>
                <a:lnTo>
                  <a:pt x="23749" y="218693"/>
                </a:lnTo>
                <a:lnTo>
                  <a:pt x="23749" y="62484"/>
                </a:lnTo>
                <a:close/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003805" y="2071242"/>
            <a:ext cx="15894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맑은 고딕"/>
                <a:cs typeface="맑은 고딕"/>
              </a:rPr>
              <a:t>저장한 원문</a:t>
            </a:r>
            <a:r>
              <a:rPr dirty="0" sz="1600" spc="-7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확인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187945" y="2023110"/>
            <a:ext cx="739140" cy="264160"/>
          </a:xfrm>
          <a:custGeom>
            <a:avLst/>
            <a:gdLst/>
            <a:ahLst/>
            <a:cxnLst/>
            <a:rect l="l" t="t" r="r" b="b"/>
            <a:pathLst>
              <a:path w="739140" h="264160">
                <a:moveTo>
                  <a:pt x="0" y="263651"/>
                </a:moveTo>
                <a:lnTo>
                  <a:pt x="739140" y="263651"/>
                </a:lnTo>
                <a:lnTo>
                  <a:pt x="739140" y="0"/>
                </a:lnTo>
                <a:lnTo>
                  <a:pt x="0" y="0"/>
                </a:lnTo>
                <a:lnTo>
                  <a:pt x="0" y="263651"/>
                </a:lnTo>
                <a:close/>
              </a:path>
            </a:pathLst>
          </a:custGeom>
          <a:ln w="28955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187183" y="1258824"/>
            <a:ext cx="1043940" cy="268605"/>
          </a:xfrm>
          <a:prstGeom prst="rect">
            <a:avLst/>
          </a:prstGeom>
          <a:solidFill>
            <a:srgbClr val="F1F0EC"/>
          </a:solidFill>
        </p:spPr>
        <p:txBody>
          <a:bodyPr wrap="square" lIns="0" tIns="40005" rIns="0" bIns="0" rtlCol="0" vert="horz">
            <a:spAutoFit/>
          </a:bodyPr>
          <a:lstStyle/>
          <a:p>
            <a:pPr marL="217170">
              <a:lnSpc>
                <a:spcPct val="100000"/>
              </a:lnSpc>
              <a:spcBef>
                <a:spcPts val="315"/>
              </a:spcBef>
            </a:pPr>
            <a:r>
              <a:rPr dirty="0" sz="1200" b="1">
                <a:solidFill>
                  <a:srgbClr val="A80000"/>
                </a:solidFill>
                <a:latin typeface="맑은 고딕"/>
                <a:cs typeface="맑은 고딕"/>
              </a:rPr>
              <a:t>계정이름</a:t>
            </a:r>
            <a:endParaRPr sz="1200">
              <a:latin typeface="맑은 고딕"/>
              <a:cs typeface="맑은 고딕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93954" y="2058161"/>
            <a:ext cx="1361440" cy="457200"/>
          </a:xfrm>
          <a:custGeom>
            <a:avLst/>
            <a:gdLst/>
            <a:ahLst/>
            <a:cxnLst/>
            <a:rect l="l" t="t" r="r" b="b"/>
            <a:pathLst>
              <a:path w="1361439" h="457200">
                <a:moveTo>
                  <a:pt x="0" y="457200"/>
                </a:moveTo>
                <a:lnTo>
                  <a:pt x="1360932" y="457200"/>
                </a:lnTo>
                <a:lnTo>
                  <a:pt x="1360932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40486" y="3124961"/>
            <a:ext cx="3733800" cy="1371600"/>
          </a:xfrm>
          <a:custGeom>
            <a:avLst/>
            <a:gdLst/>
            <a:ahLst/>
            <a:cxnLst/>
            <a:rect l="l" t="t" r="r" b="b"/>
            <a:pathLst>
              <a:path w="3733800" h="1371600">
                <a:moveTo>
                  <a:pt x="0" y="1371600"/>
                </a:moveTo>
                <a:lnTo>
                  <a:pt x="3733800" y="1371600"/>
                </a:lnTo>
                <a:lnTo>
                  <a:pt x="3733800" y="0"/>
                </a:lnTo>
                <a:lnTo>
                  <a:pt x="0" y="0"/>
                </a:lnTo>
                <a:lnTo>
                  <a:pt x="0" y="137160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2524" y="1173263"/>
            <a:ext cx="8382000" cy="52280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507985" y="2326385"/>
            <a:ext cx="1112520" cy="265430"/>
          </a:xfrm>
          <a:custGeom>
            <a:avLst/>
            <a:gdLst/>
            <a:ahLst/>
            <a:cxnLst/>
            <a:rect l="l" t="t" r="r" b="b"/>
            <a:pathLst>
              <a:path w="1112520" h="265430">
                <a:moveTo>
                  <a:pt x="0" y="265175"/>
                </a:moveTo>
                <a:lnTo>
                  <a:pt x="1112520" y="265175"/>
                </a:lnTo>
                <a:lnTo>
                  <a:pt x="1112520" y="0"/>
                </a:lnTo>
                <a:lnTo>
                  <a:pt x="0" y="0"/>
                </a:lnTo>
                <a:lnTo>
                  <a:pt x="0" y="265175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40685" y="2068829"/>
            <a:ext cx="1965960" cy="447040"/>
          </a:xfrm>
          <a:custGeom>
            <a:avLst/>
            <a:gdLst/>
            <a:ahLst/>
            <a:cxnLst/>
            <a:rect l="l" t="t" r="r" b="b"/>
            <a:pathLst>
              <a:path w="1965960" h="447039">
                <a:moveTo>
                  <a:pt x="0" y="446532"/>
                </a:moveTo>
                <a:lnTo>
                  <a:pt x="1965960" y="446532"/>
                </a:lnTo>
                <a:lnTo>
                  <a:pt x="1965960" y="0"/>
                </a:lnTo>
                <a:lnTo>
                  <a:pt x="0" y="0"/>
                </a:lnTo>
                <a:lnTo>
                  <a:pt x="0" y="446532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252539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7.</a:t>
            </a:r>
            <a:r>
              <a:rPr dirty="0" sz="2400" spc="-185">
                <a:solidFill>
                  <a:srgbClr val="FF6600"/>
                </a:solidFill>
              </a:rPr>
              <a:t> </a:t>
            </a:r>
            <a:r>
              <a:rPr dirty="0" sz="2400" spc="-60">
                <a:solidFill>
                  <a:srgbClr val="FF6600"/>
                </a:solidFill>
              </a:rPr>
              <a:t>MANAGEMENT</a:t>
            </a:r>
            <a:endParaRPr sz="2400"/>
          </a:p>
        </p:txBody>
      </p:sp>
      <p:sp>
        <p:nvSpPr>
          <p:cNvPr id="6" name="object 6"/>
          <p:cNvSpPr/>
          <p:nvPr/>
        </p:nvSpPr>
        <p:spPr>
          <a:xfrm>
            <a:off x="384809" y="4628515"/>
            <a:ext cx="8380730" cy="1779270"/>
          </a:xfrm>
          <a:custGeom>
            <a:avLst/>
            <a:gdLst/>
            <a:ahLst/>
            <a:cxnLst/>
            <a:rect l="l" t="t" r="r" b="b"/>
            <a:pathLst>
              <a:path w="8380730" h="1779270">
                <a:moveTo>
                  <a:pt x="8124952" y="245999"/>
                </a:moveTo>
                <a:lnTo>
                  <a:pt x="255524" y="245999"/>
                </a:lnTo>
                <a:lnTo>
                  <a:pt x="209593" y="250116"/>
                </a:lnTo>
                <a:lnTo>
                  <a:pt x="166363" y="261988"/>
                </a:lnTo>
                <a:lnTo>
                  <a:pt x="126555" y="280891"/>
                </a:lnTo>
                <a:lnTo>
                  <a:pt x="90892" y="306103"/>
                </a:lnTo>
                <a:lnTo>
                  <a:pt x="60095" y="336902"/>
                </a:lnTo>
                <a:lnTo>
                  <a:pt x="34886" y="372566"/>
                </a:lnTo>
                <a:lnTo>
                  <a:pt x="15986" y="412372"/>
                </a:lnTo>
                <a:lnTo>
                  <a:pt x="4116" y="455598"/>
                </a:lnTo>
                <a:lnTo>
                  <a:pt x="0" y="501523"/>
                </a:lnTo>
                <a:lnTo>
                  <a:pt x="0" y="1523606"/>
                </a:lnTo>
                <a:lnTo>
                  <a:pt x="4116" y="1569540"/>
                </a:lnTo>
                <a:lnTo>
                  <a:pt x="15986" y="1612773"/>
                </a:lnTo>
                <a:lnTo>
                  <a:pt x="34886" y="1652583"/>
                </a:lnTo>
                <a:lnTo>
                  <a:pt x="60095" y="1688247"/>
                </a:lnTo>
                <a:lnTo>
                  <a:pt x="90892" y="1719045"/>
                </a:lnTo>
                <a:lnTo>
                  <a:pt x="126555" y="1744256"/>
                </a:lnTo>
                <a:lnTo>
                  <a:pt x="166363" y="1763156"/>
                </a:lnTo>
                <a:lnTo>
                  <a:pt x="209593" y="1775026"/>
                </a:lnTo>
                <a:lnTo>
                  <a:pt x="255524" y="1779143"/>
                </a:lnTo>
                <a:lnTo>
                  <a:pt x="8124952" y="1779143"/>
                </a:lnTo>
                <a:lnTo>
                  <a:pt x="8170876" y="1775026"/>
                </a:lnTo>
                <a:lnTo>
                  <a:pt x="8214102" y="1763156"/>
                </a:lnTo>
                <a:lnTo>
                  <a:pt x="8253908" y="1744256"/>
                </a:lnTo>
                <a:lnTo>
                  <a:pt x="8289572" y="1719045"/>
                </a:lnTo>
                <a:lnTo>
                  <a:pt x="8320371" y="1688247"/>
                </a:lnTo>
                <a:lnTo>
                  <a:pt x="8345583" y="1652583"/>
                </a:lnTo>
                <a:lnTo>
                  <a:pt x="8364486" y="1612773"/>
                </a:lnTo>
                <a:lnTo>
                  <a:pt x="8376358" y="1569540"/>
                </a:lnTo>
                <a:lnTo>
                  <a:pt x="8380476" y="1523606"/>
                </a:lnTo>
                <a:lnTo>
                  <a:pt x="8380476" y="501523"/>
                </a:lnTo>
                <a:lnTo>
                  <a:pt x="8376358" y="455598"/>
                </a:lnTo>
                <a:lnTo>
                  <a:pt x="8364486" y="412372"/>
                </a:lnTo>
                <a:lnTo>
                  <a:pt x="8345583" y="372566"/>
                </a:lnTo>
                <a:lnTo>
                  <a:pt x="8320371" y="336902"/>
                </a:lnTo>
                <a:lnTo>
                  <a:pt x="8289572" y="306103"/>
                </a:lnTo>
                <a:lnTo>
                  <a:pt x="8253908" y="280891"/>
                </a:lnTo>
                <a:lnTo>
                  <a:pt x="8214102" y="261988"/>
                </a:lnTo>
                <a:lnTo>
                  <a:pt x="8170876" y="250116"/>
                </a:lnTo>
                <a:lnTo>
                  <a:pt x="8124952" y="245999"/>
                </a:lnTo>
                <a:close/>
              </a:path>
              <a:path w="8380730" h="1779270">
                <a:moveTo>
                  <a:pt x="4116831" y="0"/>
                </a:moveTo>
                <a:lnTo>
                  <a:pt x="1396746" y="245999"/>
                </a:lnTo>
                <a:lnTo>
                  <a:pt x="3491865" y="245999"/>
                </a:lnTo>
                <a:lnTo>
                  <a:pt x="4116831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84809" y="4628515"/>
            <a:ext cx="8380730" cy="1779270"/>
          </a:xfrm>
          <a:custGeom>
            <a:avLst/>
            <a:gdLst/>
            <a:ahLst/>
            <a:cxnLst/>
            <a:rect l="l" t="t" r="r" b="b"/>
            <a:pathLst>
              <a:path w="8380730" h="1779270">
                <a:moveTo>
                  <a:pt x="0" y="501523"/>
                </a:moveTo>
                <a:lnTo>
                  <a:pt x="4116" y="455598"/>
                </a:lnTo>
                <a:lnTo>
                  <a:pt x="15986" y="412372"/>
                </a:lnTo>
                <a:lnTo>
                  <a:pt x="34886" y="372566"/>
                </a:lnTo>
                <a:lnTo>
                  <a:pt x="60095" y="336902"/>
                </a:lnTo>
                <a:lnTo>
                  <a:pt x="90892" y="306103"/>
                </a:lnTo>
                <a:lnTo>
                  <a:pt x="126555" y="280891"/>
                </a:lnTo>
                <a:lnTo>
                  <a:pt x="166363" y="261988"/>
                </a:lnTo>
                <a:lnTo>
                  <a:pt x="209593" y="250116"/>
                </a:lnTo>
                <a:lnTo>
                  <a:pt x="255524" y="245999"/>
                </a:lnTo>
                <a:lnTo>
                  <a:pt x="1396746" y="245999"/>
                </a:lnTo>
                <a:lnTo>
                  <a:pt x="4116831" y="0"/>
                </a:lnTo>
                <a:lnTo>
                  <a:pt x="3491865" y="245999"/>
                </a:lnTo>
                <a:lnTo>
                  <a:pt x="8124952" y="245999"/>
                </a:lnTo>
                <a:lnTo>
                  <a:pt x="8170876" y="250116"/>
                </a:lnTo>
                <a:lnTo>
                  <a:pt x="8214102" y="261988"/>
                </a:lnTo>
                <a:lnTo>
                  <a:pt x="8253908" y="280891"/>
                </a:lnTo>
                <a:lnTo>
                  <a:pt x="8289572" y="306103"/>
                </a:lnTo>
                <a:lnTo>
                  <a:pt x="8320371" y="336902"/>
                </a:lnTo>
                <a:lnTo>
                  <a:pt x="8345583" y="372566"/>
                </a:lnTo>
                <a:lnTo>
                  <a:pt x="8364486" y="412372"/>
                </a:lnTo>
                <a:lnTo>
                  <a:pt x="8376358" y="455598"/>
                </a:lnTo>
                <a:lnTo>
                  <a:pt x="8380476" y="501523"/>
                </a:lnTo>
                <a:lnTo>
                  <a:pt x="8380476" y="884809"/>
                </a:lnTo>
                <a:lnTo>
                  <a:pt x="8380476" y="1523606"/>
                </a:lnTo>
                <a:lnTo>
                  <a:pt x="8376358" y="1569540"/>
                </a:lnTo>
                <a:lnTo>
                  <a:pt x="8364486" y="1612773"/>
                </a:lnTo>
                <a:lnTo>
                  <a:pt x="8345583" y="1652583"/>
                </a:lnTo>
                <a:lnTo>
                  <a:pt x="8320371" y="1688247"/>
                </a:lnTo>
                <a:lnTo>
                  <a:pt x="8289572" y="1719045"/>
                </a:lnTo>
                <a:lnTo>
                  <a:pt x="8253908" y="1744256"/>
                </a:lnTo>
                <a:lnTo>
                  <a:pt x="8214102" y="1763156"/>
                </a:lnTo>
                <a:lnTo>
                  <a:pt x="8170876" y="1775026"/>
                </a:lnTo>
                <a:lnTo>
                  <a:pt x="8124952" y="1779143"/>
                </a:lnTo>
                <a:lnTo>
                  <a:pt x="3491865" y="1779143"/>
                </a:lnTo>
                <a:lnTo>
                  <a:pt x="1396746" y="1779143"/>
                </a:lnTo>
                <a:lnTo>
                  <a:pt x="255524" y="1779143"/>
                </a:lnTo>
                <a:lnTo>
                  <a:pt x="209593" y="1775026"/>
                </a:lnTo>
                <a:lnTo>
                  <a:pt x="166363" y="1763156"/>
                </a:lnTo>
                <a:lnTo>
                  <a:pt x="126555" y="1744256"/>
                </a:lnTo>
                <a:lnTo>
                  <a:pt x="90892" y="1719045"/>
                </a:lnTo>
                <a:lnTo>
                  <a:pt x="60095" y="1688247"/>
                </a:lnTo>
                <a:lnTo>
                  <a:pt x="34886" y="1652583"/>
                </a:lnTo>
                <a:lnTo>
                  <a:pt x="15986" y="1612773"/>
                </a:lnTo>
                <a:lnTo>
                  <a:pt x="4116" y="1569540"/>
                </a:lnTo>
                <a:lnTo>
                  <a:pt x="0" y="1523606"/>
                </a:lnTo>
                <a:lnTo>
                  <a:pt x="0" y="884809"/>
                </a:lnTo>
                <a:lnTo>
                  <a:pt x="0" y="501523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7768" y="4979670"/>
            <a:ext cx="7671434" cy="1306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marR="5080" indent="-2990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400" spc="-5" b="1">
                <a:latin typeface="맑은 고딕"/>
                <a:cs typeface="맑은 고딕"/>
              </a:rPr>
              <a:t>Free </a:t>
            </a:r>
            <a:r>
              <a:rPr dirty="0" sz="1400" spc="-10" b="1">
                <a:latin typeface="맑은 고딕"/>
                <a:cs typeface="맑은 고딕"/>
              </a:rPr>
              <a:t>MyJSTOR </a:t>
            </a:r>
            <a:r>
              <a:rPr dirty="0" sz="1400" b="1">
                <a:latin typeface="맑은 고딕"/>
                <a:cs typeface="맑은 고딕"/>
              </a:rPr>
              <a:t>계정을 보유하고 있으면, 6개의 원문을 무료로 읽을 수 있음(30일 마다</a:t>
            </a:r>
            <a:r>
              <a:rPr dirty="0" sz="1400" spc="-17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가능)  </a:t>
            </a:r>
            <a:r>
              <a:rPr dirty="0" sz="1400" spc="-10" b="1">
                <a:latin typeface="맑은 고딕"/>
                <a:cs typeface="맑은 고딕"/>
              </a:rPr>
              <a:t>MyJSTOR </a:t>
            </a:r>
            <a:r>
              <a:rPr dirty="0" sz="1400" b="1">
                <a:latin typeface="맑은 고딕"/>
                <a:cs typeface="맑은 고딕"/>
              </a:rPr>
              <a:t>계정 등록 </a:t>
            </a:r>
            <a:r>
              <a:rPr dirty="0" sz="1400" spc="-5" b="1">
                <a:latin typeface="맑은 고딕"/>
                <a:cs typeface="맑은 고딕"/>
              </a:rPr>
              <a:t>URL-&gt;</a:t>
            </a:r>
            <a:r>
              <a:rPr dirty="0" sz="1400" spc="-65" b="1">
                <a:solidFill>
                  <a:srgbClr val="CC9900"/>
                </a:solidFill>
                <a:latin typeface="맑은 고딕"/>
                <a:cs typeface="맑은 고딕"/>
              </a:rPr>
              <a:t> </a:t>
            </a:r>
            <a:r>
              <a:rPr dirty="0" u="sng" sz="1400" spc="-10" b="1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맑은 고딕"/>
                <a:cs typeface="맑은 고딕"/>
                <a:hlinkClick r:id="rId3"/>
              </a:rPr>
              <a:t>https://www.jstor.org/register</a:t>
            </a:r>
            <a:endParaRPr sz="1400">
              <a:latin typeface="맑은 고딕"/>
              <a:cs typeface="맑은 고딕"/>
            </a:endParaRPr>
          </a:p>
          <a:p>
            <a:pPr marL="321945">
              <a:lnSpc>
                <a:spcPct val="100000"/>
              </a:lnSpc>
            </a:pPr>
            <a:r>
              <a:rPr dirty="0" sz="1400" spc="-5" b="1">
                <a:latin typeface="맑은 고딕"/>
                <a:cs typeface="맑은 고딕"/>
              </a:rPr>
              <a:t>*COVID-19에 </a:t>
            </a:r>
            <a:r>
              <a:rPr dirty="0" sz="1400" b="1">
                <a:latin typeface="맑은 고딕"/>
                <a:cs typeface="맑은 고딕"/>
              </a:rPr>
              <a:t>따른 무료 원문 열람 </a:t>
            </a:r>
            <a:r>
              <a:rPr dirty="0" sz="1400" spc="5" b="1">
                <a:latin typeface="맑은 고딕"/>
                <a:cs typeface="맑은 고딕"/>
              </a:rPr>
              <a:t>수 6개 </a:t>
            </a:r>
            <a:r>
              <a:rPr dirty="0" sz="1400" b="1">
                <a:latin typeface="맑은 고딕"/>
                <a:cs typeface="맑은 고딕"/>
              </a:rPr>
              <a:t>&gt;100개 제공(제공 기한 추후 변동</a:t>
            </a:r>
            <a:r>
              <a:rPr dirty="0" sz="1400" spc="-19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가능)</a:t>
            </a:r>
            <a:endParaRPr sz="1400">
              <a:latin typeface="맑은 고딕"/>
              <a:cs typeface="맑은 고딕"/>
            </a:endParaRPr>
          </a:p>
          <a:p>
            <a:pPr marL="299085" indent="-2990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400" b="1">
                <a:latin typeface="맑은 고딕"/>
                <a:cs typeface="맑은 고딕"/>
              </a:rPr>
              <a:t>아티클을 선택 한 뒤 </a:t>
            </a:r>
            <a:r>
              <a:rPr dirty="0" sz="1400" spc="-10" b="1">
                <a:latin typeface="맑은 고딕"/>
                <a:cs typeface="맑은 고딕"/>
              </a:rPr>
              <a:t>“Read </a:t>
            </a:r>
            <a:r>
              <a:rPr dirty="0" sz="1400" spc="-5" b="1">
                <a:latin typeface="맑은 고딕"/>
                <a:cs typeface="맑은 고딕"/>
              </a:rPr>
              <a:t>Online” </a:t>
            </a:r>
            <a:r>
              <a:rPr dirty="0" sz="1400" b="1">
                <a:latin typeface="맑은 고딕"/>
                <a:cs typeface="맑은 고딕"/>
              </a:rPr>
              <a:t>클릭 </a:t>
            </a:r>
            <a:r>
              <a:rPr dirty="0" sz="1400" spc="-5" b="1">
                <a:latin typeface="맑은 고딕"/>
                <a:cs typeface="맑은 고딕"/>
              </a:rPr>
              <a:t>-&gt; </a:t>
            </a:r>
            <a:r>
              <a:rPr dirty="0" sz="1400" b="1">
                <a:latin typeface="맑은 고딕"/>
                <a:cs typeface="맑은 고딕"/>
              </a:rPr>
              <a:t>온라인으로 즉시 읽기</a:t>
            </a:r>
            <a:r>
              <a:rPr dirty="0" sz="1400" spc="-12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가능</a:t>
            </a:r>
            <a:endParaRPr sz="1400">
              <a:latin typeface="맑은 고딕"/>
              <a:cs typeface="맑은 고딕"/>
            </a:endParaRPr>
          </a:p>
          <a:p>
            <a:pPr marL="299085" indent="-2990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400" spc="-10" b="1">
                <a:latin typeface="맑은 고딕"/>
                <a:cs typeface="맑은 고딕"/>
              </a:rPr>
              <a:t>MyJSTOR </a:t>
            </a:r>
            <a:r>
              <a:rPr dirty="0" sz="1400" b="1">
                <a:latin typeface="맑은 고딕"/>
                <a:cs typeface="맑은 고딕"/>
              </a:rPr>
              <a:t>계정-&gt; My </a:t>
            </a:r>
            <a:r>
              <a:rPr dirty="0" sz="1400" spc="-5" b="1">
                <a:latin typeface="맑은 고딕"/>
                <a:cs typeface="맑은 고딕"/>
              </a:rPr>
              <a:t>Free </a:t>
            </a:r>
            <a:r>
              <a:rPr dirty="0" sz="1400" b="1">
                <a:latin typeface="맑은 고딕"/>
                <a:cs typeface="맑은 고딕"/>
              </a:rPr>
              <a:t>Articles에서 선택한 아티클 확인</a:t>
            </a:r>
            <a:r>
              <a:rPr dirty="0" sz="1400" spc="-8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가능</a:t>
            </a:r>
            <a:endParaRPr sz="1400">
              <a:latin typeface="맑은 고딕"/>
              <a:cs typeface="맑은 고딕"/>
            </a:endParaRPr>
          </a:p>
          <a:p>
            <a:pPr marL="299085" indent="-2990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400" b="1">
                <a:latin typeface="맑은 고딕"/>
                <a:cs typeface="맑은 고딕"/>
              </a:rPr>
              <a:t>화면 상단 </a:t>
            </a:r>
            <a:r>
              <a:rPr dirty="0" sz="1400" spc="-5" b="1">
                <a:latin typeface="맑은 고딕"/>
                <a:cs typeface="맑은 고딕"/>
              </a:rPr>
              <a:t>“Free </a:t>
            </a:r>
            <a:r>
              <a:rPr dirty="0" sz="1400" spc="5" b="1">
                <a:latin typeface="맑은 고딕"/>
                <a:cs typeface="맑은 고딕"/>
              </a:rPr>
              <a:t>article </a:t>
            </a:r>
            <a:r>
              <a:rPr dirty="0" sz="1400" b="1">
                <a:latin typeface="맑은 고딕"/>
                <a:cs typeface="맑은 고딕"/>
              </a:rPr>
              <a:t>views remaining 에서 무료 읽기 가능한 아티클 수 확인</a:t>
            </a:r>
            <a:r>
              <a:rPr dirty="0" sz="1400" spc="-17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가능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9" name="object 9"/>
          <p:cNvSpPr txBox="1"/>
          <p:nvPr/>
        </p:nvSpPr>
        <p:spPr>
          <a:xfrm>
            <a:off x="7472171" y="1231391"/>
            <a:ext cx="1148080" cy="243840"/>
          </a:xfrm>
          <a:prstGeom prst="rect">
            <a:avLst/>
          </a:prstGeom>
          <a:solidFill>
            <a:srgbClr val="F1F0EC"/>
          </a:solidFill>
        </p:spPr>
        <p:txBody>
          <a:bodyPr wrap="square" lIns="0" tIns="27305" rIns="0" bIns="0" rtlCol="0" vert="horz">
            <a:spAutoFit/>
          </a:bodyPr>
          <a:lstStyle/>
          <a:p>
            <a:pPr marL="269875">
              <a:lnSpc>
                <a:spcPct val="100000"/>
              </a:lnSpc>
              <a:spcBef>
                <a:spcPts val="215"/>
              </a:spcBef>
            </a:pPr>
            <a:r>
              <a:rPr dirty="0" sz="1200" b="1">
                <a:solidFill>
                  <a:srgbClr val="A80000"/>
                </a:solidFill>
                <a:latin typeface="맑은 고딕"/>
                <a:cs typeface="맑은 고딕"/>
              </a:rPr>
              <a:t>계정이름</a:t>
            </a:r>
            <a:endParaRPr sz="1200">
              <a:latin typeface="맑은 고딕"/>
              <a:cs typeface="맑은 고딕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85416" y="2362200"/>
            <a:ext cx="4914900" cy="2950845"/>
          </a:xfrm>
          <a:custGeom>
            <a:avLst/>
            <a:gdLst/>
            <a:ahLst/>
            <a:cxnLst/>
            <a:rect l="l" t="t" r="r" b="b"/>
            <a:pathLst>
              <a:path w="4914900" h="2950845">
                <a:moveTo>
                  <a:pt x="4423156" y="0"/>
                </a:moveTo>
                <a:lnTo>
                  <a:pt x="491744" y="0"/>
                </a:lnTo>
                <a:lnTo>
                  <a:pt x="444394" y="2251"/>
                </a:lnTo>
                <a:lnTo>
                  <a:pt x="398316" y="8868"/>
                </a:lnTo>
                <a:lnTo>
                  <a:pt x="353716" y="19645"/>
                </a:lnTo>
                <a:lnTo>
                  <a:pt x="310800" y="34375"/>
                </a:lnTo>
                <a:lnTo>
                  <a:pt x="269774" y="52852"/>
                </a:lnTo>
                <a:lnTo>
                  <a:pt x="230845" y="74869"/>
                </a:lnTo>
                <a:lnTo>
                  <a:pt x="194219" y="100221"/>
                </a:lnTo>
                <a:lnTo>
                  <a:pt x="160102" y="128701"/>
                </a:lnTo>
                <a:lnTo>
                  <a:pt x="128701" y="160102"/>
                </a:lnTo>
                <a:lnTo>
                  <a:pt x="100221" y="194219"/>
                </a:lnTo>
                <a:lnTo>
                  <a:pt x="74869" y="230845"/>
                </a:lnTo>
                <a:lnTo>
                  <a:pt x="52852" y="269774"/>
                </a:lnTo>
                <a:lnTo>
                  <a:pt x="34375" y="310800"/>
                </a:lnTo>
                <a:lnTo>
                  <a:pt x="19645" y="353716"/>
                </a:lnTo>
                <a:lnTo>
                  <a:pt x="8868" y="398316"/>
                </a:lnTo>
                <a:lnTo>
                  <a:pt x="2251" y="444394"/>
                </a:lnTo>
                <a:lnTo>
                  <a:pt x="0" y="491744"/>
                </a:lnTo>
                <a:lnTo>
                  <a:pt x="0" y="2458720"/>
                </a:lnTo>
                <a:lnTo>
                  <a:pt x="2251" y="2506069"/>
                </a:lnTo>
                <a:lnTo>
                  <a:pt x="8868" y="2552147"/>
                </a:lnTo>
                <a:lnTo>
                  <a:pt x="19645" y="2596747"/>
                </a:lnTo>
                <a:lnTo>
                  <a:pt x="34375" y="2639663"/>
                </a:lnTo>
                <a:lnTo>
                  <a:pt x="52852" y="2680689"/>
                </a:lnTo>
                <a:lnTo>
                  <a:pt x="74869" y="2719618"/>
                </a:lnTo>
                <a:lnTo>
                  <a:pt x="100221" y="2756244"/>
                </a:lnTo>
                <a:lnTo>
                  <a:pt x="128701" y="2790361"/>
                </a:lnTo>
                <a:lnTo>
                  <a:pt x="160102" y="2821762"/>
                </a:lnTo>
                <a:lnTo>
                  <a:pt x="194219" y="2850242"/>
                </a:lnTo>
                <a:lnTo>
                  <a:pt x="230845" y="2875594"/>
                </a:lnTo>
                <a:lnTo>
                  <a:pt x="269774" y="2897611"/>
                </a:lnTo>
                <a:lnTo>
                  <a:pt x="310800" y="2916088"/>
                </a:lnTo>
                <a:lnTo>
                  <a:pt x="353716" y="2930818"/>
                </a:lnTo>
                <a:lnTo>
                  <a:pt x="398316" y="2941595"/>
                </a:lnTo>
                <a:lnTo>
                  <a:pt x="444394" y="2948212"/>
                </a:lnTo>
                <a:lnTo>
                  <a:pt x="491744" y="2950464"/>
                </a:lnTo>
                <a:lnTo>
                  <a:pt x="4423156" y="2950464"/>
                </a:lnTo>
                <a:lnTo>
                  <a:pt x="4470505" y="2948212"/>
                </a:lnTo>
                <a:lnTo>
                  <a:pt x="4516583" y="2941595"/>
                </a:lnTo>
                <a:lnTo>
                  <a:pt x="4561183" y="2930818"/>
                </a:lnTo>
                <a:lnTo>
                  <a:pt x="4604099" y="2916088"/>
                </a:lnTo>
                <a:lnTo>
                  <a:pt x="4645125" y="2897611"/>
                </a:lnTo>
                <a:lnTo>
                  <a:pt x="4684054" y="2875594"/>
                </a:lnTo>
                <a:lnTo>
                  <a:pt x="4720680" y="2850242"/>
                </a:lnTo>
                <a:lnTo>
                  <a:pt x="4754797" y="2821762"/>
                </a:lnTo>
                <a:lnTo>
                  <a:pt x="4786198" y="2790361"/>
                </a:lnTo>
                <a:lnTo>
                  <a:pt x="4814678" y="2756244"/>
                </a:lnTo>
                <a:lnTo>
                  <a:pt x="4840030" y="2719618"/>
                </a:lnTo>
                <a:lnTo>
                  <a:pt x="4862047" y="2680689"/>
                </a:lnTo>
                <a:lnTo>
                  <a:pt x="4880524" y="2639663"/>
                </a:lnTo>
                <a:lnTo>
                  <a:pt x="4895254" y="2596747"/>
                </a:lnTo>
                <a:lnTo>
                  <a:pt x="4906031" y="2552147"/>
                </a:lnTo>
                <a:lnTo>
                  <a:pt x="4912648" y="2506069"/>
                </a:lnTo>
                <a:lnTo>
                  <a:pt x="4914900" y="2458720"/>
                </a:lnTo>
                <a:lnTo>
                  <a:pt x="4914900" y="491744"/>
                </a:lnTo>
                <a:lnTo>
                  <a:pt x="4912648" y="444394"/>
                </a:lnTo>
                <a:lnTo>
                  <a:pt x="4906031" y="398316"/>
                </a:lnTo>
                <a:lnTo>
                  <a:pt x="4895254" y="353716"/>
                </a:lnTo>
                <a:lnTo>
                  <a:pt x="4880524" y="310800"/>
                </a:lnTo>
                <a:lnTo>
                  <a:pt x="4862047" y="269774"/>
                </a:lnTo>
                <a:lnTo>
                  <a:pt x="4840030" y="230845"/>
                </a:lnTo>
                <a:lnTo>
                  <a:pt x="4814678" y="194219"/>
                </a:lnTo>
                <a:lnTo>
                  <a:pt x="4786198" y="160102"/>
                </a:lnTo>
                <a:lnTo>
                  <a:pt x="4754797" y="128701"/>
                </a:lnTo>
                <a:lnTo>
                  <a:pt x="4720680" y="100221"/>
                </a:lnTo>
                <a:lnTo>
                  <a:pt x="4684054" y="74869"/>
                </a:lnTo>
                <a:lnTo>
                  <a:pt x="4645125" y="52852"/>
                </a:lnTo>
                <a:lnTo>
                  <a:pt x="4604099" y="34375"/>
                </a:lnTo>
                <a:lnTo>
                  <a:pt x="4561183" y="19645"/>
                </a:lnTo>
                <a:lnTo>
                  <a:pt x="4516583" y="8868"/>
                </a:lnTo>
                <a:lnTo>
                  <a:pt x="4470505" y="2251"/>
                </a:lnTo>
                <a:lnTo>
                  <a:pt x="4423156" y="0"/>
                </a:lnTo>
                <a:close/>
              </a:path>
            </a:pathLst>
          </a:custGeom>
          <a:solidFill>
            <a:srgbClr val="FFCCFF">
              <a:alpha val="38822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185416" y="2362200"/>
            <a:ext cx="4914900" cy="2950845"/>
          </a:xfrm>
          <a:custGeom>
            <a:avLst/>
            <a:gdLst/>
            <a:ahLst/>
            <a:cxnLst/>
            <a:rect l="l" t="t" r="r" b="b"/>
            <a:pathLst>
              <a:path w="4914900" h="2950845">
                <a:moveTo>
                  <a:pt x="0" y="491744"/>
                </a:moveTo>
                <a:lnTo>
                  <a:pt x="2251" y="444394"/>
                </a:lnTo>
                <a:lnTo>
                  <a:pt x="8868" y="398316"/>
                </a:lnTo>
                <a:lnTo>
                  <a:pt x="19645" y="353716"/>
                </a:lnTo>
                <a:lnTo>
                  <a:pt x="34375" y="310800"/>
                </a:lnTo>
                <a:lnTo>
                  <a:pt x="52852" y="269774"/>
                </a:lnTo>
                <a:lnTo>
                  <a:pt x="74869" y="230845"/>
                </a:lnTo>
                <a:lnTo>
                  <a:pt x="100221" y="194219"/>
                </a:lnTo>
                <a:lnTo>
                  <a:pt x="128701" y="160102"/>
                </a:lnTo>
                <a:lnTo>
                  <a:pt x="160102" y="128701"/>
                </a:lnTo>
                <a:lnTo>
                  <a:pt x="194219" y="100221"/>
                </a:lnTo>
                <a:lnTo>
                  <a:pt x="230845" y="74869"/>
                </a:lnTo>
                <a:lnTo>
                  <a:pt x="269774" y="52852"/>
                </a:lnTo>
                <a:lnTo>
                  <a:pt x="310800" y="34375"/>
                </a:lnTo>
                <a:lnTo>
                  <a:pt x="353716" y="19645"/>
                </a:lnTo>
                <a:lnTo>
                  <a:pt x="398316" y="8868"/>
                </a:lnTo>
                <a:lnTo>
                  <a:pt x="444394" y="2251"/>
                </a:lnTo>
                <a:lnTo>
                  <a:pt x="491744" y="0"/>
                </a:lnTo>
                <a:lnTo>
                  <a:pt x="4423156" y="0"/>
                </a:lnTo>
                <a:lnTo>
                  <a:pt x="4470505" y="2251"/>
                </a:lnTo>
                <a:lnTo>
                  <a:pt x="4516583" y="8868"/>
                </a:lnTo>
                <a:lnTo>
                  <a:pt x="4561183" y="19645"/>
                </a:lnTo>
                <a:lnTo>
                  <a:pt x="4604099" y="34375"/>
                </a:lnTo>
                <a:lnTo>
                  <a:pt x="4645125" y="52852"/>
                </a:lnTo>
                <a:lnTo>
                  <a:pt x="4684054" y="74869"/>
                </a:lnTo>
                <a:lnTo>
                  <a:pt x="4720680" y="100221"/>
                </a:lnTo>
                <a:lnTo>
                  <a:pt x="4754797" y="128701"/>
                </a:lnTo>
                <a:lnTo>
                  <a:pt x="4786198" y="160102"/>
                </a:lnTo>
                <a:lnTo>
                  <a:pt x="4814678" y="194219"/>
                </a:lnTo>
                <a:lnTo>
                  <a:pt x="4840030" y="230845"/>
                </a:lnTo>
                <a:lnTo>
                  <a:pt x="4862047" y="269774"/>
                </a:lnTo>
                <a:lnTo>
                  <a:pt x="4880524" y="310800"/>
                </a:lnTo>
                <a:lnTo>
                  <a:pt x="4895254" y="353716"/>
                </a:lnTo>
                <a:lnTo>
                  <a:pt x="4906031" y="398316"/>
                </a:lnTo>
                <a:lnTo>
                  <a:pt x="4912648" y="444394"/>
                </a:lnTo>
                <a:lnTo>
                  <a:pt x="4914900" y="491744"/>
                </a:lnTo>
                <a:lnTo>
                  <a:pt x="4914900" y="2458720"/>
                </a:lnTo>
                <a:lnTo>
                  <a:pt x="4912648" y="2506069"/>
                </a:lnTo>
                <a:lnTo>
                  <a:pt x="4906031" y="2552147"/>
                </a:lnTo>
                <a:lnTo>
                  <a:pt x="4895254" y="2596747"/>
                </a:lnTo>
                <a:lnTo>
                  <a:pt x="4880524" y="2639663"/>
                </a:lnTo>
                <a:lnTo>
                  <a:pt x="4862047" y="2680689"/>
                </a:lnTo>
                <a:lnTo>
                  <a:pt x="4840030" y="2719618"/>
                </a:lnTo>
                <a:lnTo>
                  <a:pt x="4814678" y="2756244"/>
                </a:lnTo>
                <a:lnTo>
                  <a:pt x="4786198" y="2790361"/>
                </a:lnTo>
                <a:lnTo>
                  <a:pt x="4754797" y="2821762"/>
                </a:lnTo>
                <a:lnTo>
                  <a:pt x="4720680" y="2850242"/>
                </a:lnTo>
                <a:lnTo>
                  <a:pt x="4684054" y="2875594"/>
                </a:lnTo>
                <a:lnTo>
                  <a:pt x="4645125" y="2897611"/>
                </a:lnTo>
                <a:lnTo>
                  <a:pt x="4604099" y="2916088"/>
                </a:lnTo>
                <a:lnTo>
                  <a:pt x="4561183" y="2930818"/>
                </a:lnTo>
                <a:lnTo>
                  <a:pt x="4516583" y="2941595"/>
                </a:lnTo>
                <a:lnTo>
                  <a:pt x="4470505" y="2948212"/>
                </a:lnTo>
                <a:lnTo>
                  <a:pt x="4423156" y="2950464"/>
                </a:lnTo>
                <a:lnTo>
                  <a:pt x="491744" y="2950464"/>
                </a:lnTo>
                <a:lnTo>
                  <a:pt x="444394" y="2948212"/>
                </a:lnTo>
                <a:lnTo>
                  <a:pt x="398316" y="2941595"/>
                </a:lnTo>
                <a:lnTo>
                  <a:pt x="353716" y="2930818"/>
                </a:lnTo>
                <a:lnTo>
                  <a:pt x="310800" y="2916088"/>
                </a:lnTo>
                <a:lnTo>
                  <a:pt x="269774" y="2897611"/>
                </a:lnTo>
                <a:lnTo>
                  <a:pt x="230845" y="2875594"/>
                </a:lnTo>
                <a:lnTo>
                  <a:pt x="194219" y="2850242"/>
                </a:lnTo>
                <a:lnTo>
                  <a:pt x="160102" y="2821762"/>
                </a:lnTo>
                <a:lnTo>
                  <a:pt x="128701" y="2790361"/>
                </a:lnTo>
                <a:lnTo>
                  <a:pt x="100221" y="2756244"/>
                </a:lnTo>
                <a:lnTo>
                  <a:pt x="74869" y="2719618"/>
                </a:lnTo>
                <a:lnTo>
                  <a:pt x="52852" y="2680689"/>
                </a:lnTo>
                <a:lnTo>
                  <a:pt x="34375" y="2639663"/>
                </a:lnTo>
                <a:lnTo>
                  <a:pt x="19645" y="2596747"/>
                </a:lnTo>
                <a:lnTo>
                  <a:pt x="8868" y="2552147"/>
                </a:lnTo>
                <a:lnTo>
                  <a:pt x="2251" y="2506069"/>
                </a:lnTo>
                <a:lnTo>
                  <a:pt x="0" y="2458720"/>
                </a:lnTo>
                <a:lnTo>
                  <a:pt x="0" y="491744"/>
                </a:lnTo>
                <a:close/>
              </a:path>
            </a:pathLst>
          </a:custGeom>
          <a:ln w="9144">
            <a:solidFill>
              <a:srgbClr val="C0C0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79547" y="2733903"/>
            <a:ext cx="3329940" cy="848994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888365">
              <a:lnSpc>
                <a:spcPct val="135100"/>
              </a:lnSpc>
              <a:spcBef>
                <a:spcPts val="95"/>
              </a:spcBef>
            </a:pPr>
            <a:r>
              <a:rPr dirty="0" sz="2000"/>
              <a:t>신원데이터넷  </a:t>
            </a:r>
            <a:r>
              <a:rPr dirty="0" sz="2000" spc="-10"/>
              <a:t>(http://www.shinwon.co.kr)</a:t>
            </a:r>
            <a:endParaRPr sz="2000"/>
          </a:p>
        </p:txBody>
      </p:sp>
      <p:sp>
        <p:nvSpPr>
          <p:cNvPr id="5" name="object 5"/>
          <p:cNvSpPr txBox="1"/>
          <p:nvPr/>
        </p:nvSpPr>
        <p:spPr>
          <a:xfrm>
            <a:off x="3013075" y="3969282"/>
            <a:ext cx="3258820" cy="848360"/>
          </a:xfrm>
          <a:prstGeom prst="rect">
            <a:avLst/>
          </a:prstGeom>
        </p:spPr>
        <p:txBody>
          <a:bodyPr wrap="square" lIns="0" tIns="118745" rIns="0" bIns="0" rtlCol="0" vert="horz">
            <a:spAutoFit/>
          </a:bodyPr>
          <a:lstStyle/>
          <a:p>
            <a:pPr algn="ctr" marL="3175">
              <a:lnSpc>
                <a:spcPct val="100000"/>
              </a:lnSpc>
              <a:spcBef>
                <a:spcPts val="935"/>
              </a:spcBef>
            </a:pPr>
            <a:r>
              <a:rPr dirty="0" sz="2000" b="1">
                <a:latin typeface="맑은 고딕"/>
                <a:cs typeface="맑은 고딕"/>
              </a:rPr>
              <a:t>TEL</a:t>
            </a:r>
            <a:r>
              <a:rPr dirty="0" sz="2000" spc="-30" b="1">
                <a:latin typeface="맑은 고딕"/>
                <a:cs typeface="맑은 고딕"/>
              </a:rPr>
              <a:t> </a:t>
            </a:r>
            <a:r>
              <a:rPr dirty="0" sz="2000" b="1">
                <a:latin typeface="맑은 고딕"/>
                <a:cs typeface="맑은 고딕"/>
              </a:rPr>
              <a:t>02-326-3535</a:t>
            </a:r>
            <a:endParaRPr sz="2000">
              <a:latin typeface="맑은 고딕"/>
              <a:cs typeface="맑은 고딕"/>
            </a:endParaRPr>
          </a:p>
          <a:p>
            <a:pPr algn="ctr">
              <a:lnSpc>
                <a:spcPct val="100000"/>
              </a:lnSpc>
              <a:spcBef>
                <a:spcPts val="840"/>
              </a:spcBef>
            </a:pPr>
            <a:r>
              <a:rPr dirty="0" sz="2000" spc="-5" b="1">
                <a:latin typeface="맑은 고딕"/>
                <a:cs typeface="맑은 고딕"/>
              </a:rPr>
              <a:t>E-mail</a:t>
            </a:r>
            <a:r>
              <a:rPr dirty="0" sz="2000" spc="-40" b="1">
                <a:latin typeface="맑은 고딕"/>
                <a:cs typeface="맑은 고딕"/>
              </a:rPr>
              <a:t> </a:t>
            </a:r>
            <a:r>
              <a:rPr dirty="0" sz="2000" spc="-5" b="1">
                <a:latin typeface="맑은 고딕"/>
                <a:cs typeface="맑은 고딕"/>
                <a:hlinkClick r:id="rId2"/>
              </a:rPr>
              <a:t>info@shinwon.co.kr</a:t>
            </a:r>
            <a:endParaRPr sz="2000">
              <a:latin typeface="맑은 고딕"/>
              <a:cs typeface="맑은 고딕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979420" y="1479803"/>
            <a:ext cx="3115056" cy="6583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235077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1. </a:t>
            </a:r>
            <a:r>
              <a:rPr dirty="0" sz="2400" spc="-55">
                <a:solidFill>
                  <a:srgbClr val="FF6600"/>
                </a:solidFill>
              </a:rPr>
              <a:t>ABOUT</a:t>
            </a:r>
            <a:r>
              <a:rPr dirty="0" sz="2400" spc="-270">
                <a:solidFill>
                  <a:srgbClr val="FF6600"/>
                </a:solidFill>
              </a:rPr>
              <a:t> </a:t>
            </a:r>
            <a:r>
              <a:rPr dirty="0" sz="2400" spc="-70">
                <a:solidFill>
                  <a:srgbClr val="FF6600"/>
                </a:solidFill>
              </a:rPr>
              <a:t>JSTOR</a:t>
            </a:r>
            <a:endParaRPr sz="2400"/>
          </a:p>
        </p:txBody>
      </p:sp>
      <p:sp>
        <p:nvSpPr>
          <p:cNvPr id="5" name="object 5"/>
          <p:cNvSpPr txBox="1"/>
          <p:nvPr/>
        </p:nvSpPr>
        <p:spPr>
          <a:xfrm>
            <a:off x="4411853" y="6405261"/>
            <a:ext cx="119380" cy="16954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 sz="800">
                <a:latin typeface="Arial Black"/>
                <a:cs typeface="Arial Black"/>
              </a:rPr>
              <a:t>1</a:t>
            </a:fld>
            <a:endParaRPr sz="8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6867" y="739291"/>
            <a:ext cx="8349615" cy="283019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69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b="1">
                <a:latin typeface="맑은 고딕"/>
                <a:cs typeface="맑은 고딕"/>
              </a:rPr>
              <a:t>1995년 독립적인 </a:t>
            </a:r>
            <a:r>
              <a:rPr dirty="0" sz="1800" spc="-20" b="1">
                <a:latin typeface="맑은 고딕"/>
                <a:cs typeface="맑은 고딕"/>
              </a:rPr>
              <a:t>not-for-profit </a:t>
            </a:r>
            <a:r>
              <a:rPr dirty="0" sz="1800" b="1">
                <a:latin typeface="맑은 고딕"/>
                <a:cs typeface="맑은 고딕"/>
              </a:rPr>
              <a:t>기관으로 설립된 </a:t>
            </a:r>
            <a:r>
              <a:rPr dirty="0" sz="1800" spc="-15" b="1">
                <a:latin typeface="맑은 고딕"/>
                <a:cs typeface="맑은 고딕"/>
              </a:rPr>
              <a:t>JSTOR는 </a:t>
            </a:r>
            <a:r>
              <a:rPr dirty="0" sz="1800" b="1">
                <a:latin typeface="맑은 고딕"/>
                <a:cs typeface="맑은 고딕"/>
              </a:rPr>
              <a:t>2009년</a:t>
            </a:r>
            <a:r>
              <a:rPr dirty="0" sz="1800" spc="-70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ITHAKA와</a:t>
            </a:r>
            <a:endParaRPr sz="1800">
              <a:latin typeface="맑은 고딕"/>
              <a:cs typeface="맑은 고딕"/>
            </a:endParaRPr>
          </a:p>
          <a:p>
            <a:pPr marL="335280">
              <a:lnSpc>
                <a:spcPct val="100000"/>
              </a:lnSpc>
              <a:spcBef>
                <a:spcPts val="600"/>
              </a:spcBef>
            </a:pPr>
            <a:r>
              <a:rPr dirty="0" sz="1800" spc="-5" b="1">
                <a:latin typeface="맑은 고딕"/>
                <a:cs typeface="맑은 고딕"/>
              </a:rPr>
              <a:t>합병하여, 주요 학술 저널의 최신 </a:t>
            </a:r>
            <a:r>
              <a:rPr dirty="0" sz="1800" b="1">
                <a:latin typeface="맑은 고딕"/>
                <a:cs typeface="맑은 고딕"/>
              </a:rPr>
              <a:t>및 </a:t>
            </a:r>
            <a:r>
              <a:rPr dirty="0" sz="1800" spc="-5" b="1">
                <a:latin typeface="맑은 고딕"/>
                <a:cs typeface="맑은 고딕"/>
              </a:rPr>
              <a:t>과거자료에 대한 </a:t>
            </a:r>
            <a:r>
              <a:rPr dirty="0" sz="1800" spc="-10" b="1">
                <a:latin typeface="맑은 고딕"/>
                <a:cs typeface="맑은 고딕"/>
              </a:rPr>
              <a:t>Archive</a:t>
            </a:r>
            <a:r>
              <a:rPr dirty="0" sz="1800" spc="55" b="1">
                <a:latin typeface="맑은 고딕"/>
                <a:cs typeface="맑은 고딕"/>
              </a:rPr>
              <a:t> </a:t>
            </a:r>
            <a:r>
              <a:rPr dirty="0" sz="1800" spc="-5" b="1">
                <a:latin typeface="맑은 고딕"/>
                <a:cs typeface="맑은 고딕"/>
              </a:rPr>
              <a:t>제공</a:t>
            </a:r>
            <a:endParaRPr sz="1800">
              <a:latin typeface="맑은 고딕"/>
              <a:cs typeface="맑은 고딕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9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20" b="1">
                <a:latin typeface="맑은 고딕"/>
                <a:cs typeface="맑은 고딕"/>
              </a:rPr>
              <a:t>JSTOR</a:t>
            </a:r>
            <a:r>
              <a:rPr dirty="0" sz="1800" spc="-15" b="1">
                <a:latin typeface="맑은 고딕"/>
                <a:cs typeface="맑은 고딕"/>
              </a:rPr>
              <a:t> </a:t>
            </a:r>
            <a:r>
              <a:rPr dirty="0" sz="1800" spc="-5" b="1">
                <a:latin typeface="맑은 고딕"/>
                <a:cs typeface="맑은 고딕"/>
              </a:rPr>
              <a:t>Mission</a:t>
            </a:r>
            <a:endParaRPr sz="1800">
              <a:latin typeface="맑은 고딕"/>
              <a:cs typeface="맑은 고딕"/>
            </a:endParaRPr>
          </a:p>
          <a:p>
            <a:pPr lvl="1" marL="632460" indent="-377825">
              <a:lnSpc>
                <a:spcPct val="100000"/>
              </a:lnSpc>
              <a:spcBef>
                <a:spcPts val="600"/>
              </a:spcBef>
              <a:buAutoNum type="arabicParenBoth"/>
              <a:tabLst>
                <a:tab pos="633095" algn="l"/>
              </a:tabLst>
            </a:pPr>
            <a:r>
              <a:rPr dirty="0" sz="1800" b="1">
                <a:latin typeface="맑은 고딕"/>
                <a:cs typeface="맑은 고딕"/>
              </a:rPr>
              <a:t>주요 학술저널의 </a:t>
            </a:r>
            <a:r>
              <a:rPr dirty="0" sz="1800" spc="-10" b="1">
                <a:latin typeface="맑은 고딕"/>
                <a:cs typeface="맑은 고딕"/>
              </a:rPr>
              <a:t>Archive</a:t>
            </a:r>
            <a:r>
              <a:rPr dirty="0" sz="1800" spc="20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구축</a:t>
            </a:r>
            <a:endParaRPr sz="1800">
              <a:latin typeface="맑은 고딕"/>
              <a:cs typeface="맑은 고딕"/>
            </a:endParaRPr>
          </a:p>
          <a:p>
            <a:pPr lvl="1" marL="631825" indent="-377190">
              <a:lnSpc>
                <a:spcPct val="100000"/>
              </a:lnSpc>
              <a:spcBef>
                <a:spcPts val="600"/>
              </a:spcBef>
              <a:buAutoNum type="arabicParenBoth"/>
              <a:tabLst>
                <a:tab pos="632460" algn="l"/>
              </a:tabLst>
            </a:pPr>
            <a:r>
              <a:rPr dirty="0" sz="1800" spc="-5" b="1">
                <a:latin typeface="맑은 고딕"/>
                <a:cs typeface="맑은 고딕"/>
              </a:rPr>
              <a:t>Current </a:t>
            </a:r>
            <a:r>
              <a:rPr dirty="0" sz="1800" b="1">
                <a:latin typeface="맑은 고딕"/>
                <a:cs typeface="맑은 고딕"/>
              </a:rPr>
              <a:t>및 </a:t>
            </a:r>
            <a:r>
              <a:rPr dirty="0" sz="1800" spc="-10" b="1">
                <a:latin typeface="맑은 고딕"/>
                <a:cs typeface="맑은 고딕"/>
              </a:rPr>
              <a:t>Archive를 </a:t>
            </a:r>
            <a:r>
              <a:rPr dirty="0" sz="1800" b="1">
                <a:latin typeface="맑은 고딕"/>
                <a:cs typeface="맑은 고딕"/>
              </a:rPr>
              <a:t>광범위하게 이용할 수 있게</a:t>
            </a:r>
            <a:r>
              <a:rPr dirty="0" sz="1800" spc="65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확장</a:t>
            </a:r>
            <a:endParaRPr sz="1800">
              <a:latin typeface="맑은 고딕"/>
              <a:cs typeface="맑은 고딕"/>
            </a:endParaRPr>
          </a:p>
          <a:p>
            <a:pPr lvl="1">
              <a:lnSpc>
                <a:spcPct val="100000"/>
              </a:lnSpc>
              <a:spcBef>
                <a:spcPts val="25"/>
              </a:spcBef>
              <a:buFont typeface=""/>
              <a:buAutoNum type="arabicParenBoth"/>
            </a:pPr>
            <a:endParaRPr sz="29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15" b="1">
                <a:latin typeface="맑은 고딕"/>
                <a:cs typeface="맑은 고딕"/>
              </a:rPr>
              <a:t>JSTOR는 </a:t>
            </a:r>
            <a:r>
              <a:rPr dirty="0" sz="1800" b="1">
                <a:latin typeface="맑은 고딕"/>
                <a:cs typeface="맑은 고딕"/>
              </a:rPr>
              <a:t>다양한 형식과 분야의 학술 콘텐츠</a:t>
            </a:r>
            <a:r>
              <a:rPr dirty="0" sz="1800" spc="20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제공</a:t>
            </a:r>
            <a:endParaRPr sz="1800">
              <a:latin typeface="맑은 고딕"/>
              <a:cs typeface="맑은 고딕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04862" y="3803650"/>
          <a:ext cx="7744459" cy="25463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2939"/>
                <a:gridCol w="5791835"/>
              </a:tblGrid>
              <a:tr h="91440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800">
                          <a:latin typeface="맑은 고딕"/>
                          <a:cs typeface="맑은 고딕"/>
                        </a:rPr>
                        <a:t>Journals</a:t>
                      </a:r>
                      <a:endParaRPr sz="1800">
                        <a:latin typeface="맑은 고딕"/>
                        <a:cs typeface="맑은 고딕"/>
                      </a:endParaRPr>
                    </a:p>
                  </a:txBody>
                  <a:tcPr marL="0" marR="0" marB="0" marT="41910">
                    <a:lnL w="12700">
                      <a:solidFill>
                        <a:srgbClr val="979AAC"/>
                      </a:solidFill>
                      <a:prstDash val="solid"/>
                    </a:lnL>
                    <a:lnR w="12700">
                      <a:solidFill>
                        <a:srgbClr val="979AAC"/>
                      </a:solidFill>
                      <a:prstDash val="solid"/>
                    </a:lnR>
                    <a:lnT w="12700">
                      <a:solidFill>
                        <a:srgbClr val="979AAC"/>
                      </a:solidFill>
                      <a:prstDash val="solid"/>
                    </a:lnT>
                    <a:lnB w="28575">
                      <a:solidFill>
                        <a:srgbClr val="979AA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 marR="9017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800">
                          <a:latin typeface="맑은 고딕"/>
                          <a:cs typeface="맑은 고딕"/>
                        </a:rPr>
                        <a:t>전 세계 57개국 이상의 1,200여 출판사와 협력하여 인  문학, 사회과학 및 과학 분야에서 2,600여 종 이상의</a:t>
                      </a:r>
                      <a:r>
                        <a:rPr dirty="0" sz="1800" spc="-8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800">
                          <a:latin typeface="맑은 고딕"/>
                          <a:cs typeface="맑은 고딕"/>
                        </a:rPr>
                        <a:t>학  술 </a:t>
                      </a:r>
                      <a:r>
                        <a:rPr dirty="0" sz="1800" spc="-5">
                          <a:latin typeface="맑은 고딕"/>
                          <a:cs typeface="맑은 고딕"/>
                        </a:rPr>
                        <a:t>저널을 제공</a:t>
                      </a:r>
                      <a:endParaRPr sz="1800">
                        <a:latin typeface="맑은 고딕"/>
                        <a:cs typeface="맑은 고딕"/>
                      </a:endParaRPr>
                    </a:p>
                  </a:txBody>
                  <a:tcPr marL="0" marR="0" marB="0" marT="41910">
                    <a:lnL w="12700">
                      <a:solidFill>
                        <a:srgbClr val="979AAC"/>
                      </a:solidFill>
                      <a:prstDash val="solid"/>
                    </a:lnL>
                    <a:lnR w="12700">
                      <a:solidFill>
                        <a:srgbClr val="979AAC"/>
                      </a:solidFill>
                      <a:prstDash val="solid"/>
                    </a:lnR>
                    <a:lnT w="12700">
                      <a:solidFill>
                        <a:srgbClr val="979AAC"/>
                      </a:solidFill>
                      <a:prstDash val="solid"/>
                    </a:lnT>
                    <a:lnB w="28575">
                      <a:solidFill>
                        <a:srgbClr val="979AAC"/>
                      </a:solidFill>
                      <a:prstDash val="solid"/>
                    </a:lnB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800" spc="-5">
                          <a:latin typeface="맑은 고딕"/>
                          <a:cs typeface="맑은 고딕"/>
                        </a:rPr>
                        <a:t>eBooks</a:t>
                      </a:r>
                      <a:endParaRPr sz="1800">
                        <a:latin typeface="맑은 고딕"/>
                        <a:cs typeface="맑은 고딕"/>
                      </a:endParaRPr>
                    </a:p>
                  </a:txBody>
                  <a:tcPr marL="0" marR="0" marB="0" marT="41910">
                    <a:lnL w="12700">
                      <a:solidFill>
                        <a:srgbClr val="979AAC"/>
                      </a:solidFill>
                      <a:prstDash val="solid"/>
                    </a:lnL>
                    <a:lnR w="12700">
                      <a:solidFill>
                        <a:srgbClr val="979AAC"/>
                      </a:solidFill>
                      <a:prstDash val="solid"/>
                    </a:lnR>
                    <a:lnT w="28575">
                      <a:solidFill>
                        <a:srgbClr val="979AAC"/>
                      </a:solidFill>
                      <a:prstDash val="solid"/>
                    </a:lnT>
                    <a:lnB w="12700">
                      <a:solidFill>
                        <a:srgbClr val="979AAC"/>
                      </a:solidFill>
                      <a:prstDash val="solid"/>
                    </a:lnB>
                    <a:solidFill>
                      <a:srgbClr val="979AAC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21971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800">
                          <a:latin typeface="맑은 고딕"/>
                          <a:cs typeface="맑은 고딕"/>
                        </a:rPr>
                        <a:t>50,000권 이상의 </a:t>
                      </a:r>
                      <a:r>
                        <a:rPr dirty="0" sz="1800" spc="-5">
                          <a:latin typeface="맑은 고딕"/>
                          <a:cs typeface="맑은 고딕"/>
                        </a:rPr>
                        <a:t>eBook </a:t>
                      </a:r>
                      <a:r>
                        <a:rPr dirty="0" sz="1800">
                          <a:latin typeface="맑은 고딕"/>
                          <a:cs typeface="맑은 고딕"/>
                        </a:rPr>
                        <a:t>및 주요 출판사의 950개</a:t>
                      </a:r>
                      <a:r>
                        <a:rPr dirty="0" sz="1800" spc="-1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800">
                          <a:latin typeface="맑은 고딕"/>
                          <a:cs typeface="맑은 고딕"/>
                        </a:rPr>
                        <a:t>이상  의 </a:t>
                      </a:r>
                      <a:r>
                        <a:rPr dirty="0" sz="1800" spc="-5">
                          <a:latin typeface="맑은 고딕"/>
                          <a:cs typeface="맑은 고딕"/>
                        </a:rPr>
                        <a:t>Open Access eBook</a:t>
                      </a:r>
                      <a:r>
                        <a:rPr dirty="0" sz="1800" spc="-2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800">
                          <a:latin typeface="맑은 고딕"/>
                          <a:cs typeface="맑은 고딕"/>
                        </a:rPr>
                        <a:t>제공</a:t>
                      </a:r>
                      <a:endParaRPr sz="1800">
                        <a:latin typeface="맑은 고딕"/>
                        <a:cs typeface="맑은 고딕"/>
                      </a:endParaRPr>
                    </a:p>
                  </a:txBody>
                  <a:tcPr marL="0" marR="0" marB="0" marT="41910">
                    <a:lnL w="12700">
                      <a:solidFill>
                        <a:srgbClr val="979AAC"/>
                      </a:solidFill>
                      <a:prstDash val="solid"/>
                    </a:lnL>
                    <a:lnR w="12700">
                      <a:solidFill>
                        <a:srgbClr val="979AAC"/>
                      </a:solidFill>
                      <a:prstDash val="solid"/>
                    </a:lnR>
                    <a:lnT w="28575">
                      <a:solidFill>
                        <a:srgbClr val="979AAC"/>
                      </a:solidFill>
                      <a:prstDash val="solid"/>
                    </a:lnT>
                    <a:lnB w="12700">
                      <a:solidFill>
                        <a:srgbClr val="979AAC"/>
                      </a:solidFill>
                      <a:prstDash val="solid"/>
                    </a:lnB>
                    <a:solidFill>
                      <a:srgbClr val="979AAC">
                        <a:alpha val="19999"/>
                      </a:srgbClr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dirty="0" sz="1800" spc="10">
                          <a:latin typeface="맑은 고딕"/>
                          <a:cs typeface="맑은 고딕"/>
                        </a:rPr>
                        <a:t>Primary</a:t>
                      </a:r>
                      <a:r>
                        <a:rPr dirty="0" sz="1800" spc="-3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800" spc="-5">
                          <a:latin typeface="맑은 고딕"/>
                          <a:cs typeface="맑은 고딕"/>
                        </a:rPr>
                        <a:t>Sources</a:t>
                      </a:r>
                      <a:endParaRPr sz="1800">
                        <a:latin typeface="맑은 고딕"/>
                        <a:cs typeface="맑은 고딕"/>
                      </a:endParaRPr>
                    </a:p>
                  </a:txBody>
                  <a:tcPr marL="0" marR="0" marB="0" marT="42544">
                    <a:lnL w="12700">
                      <a:solidFill>
                        <a:srgbClr val="979AAC"/>
                      </a:solidFill>
                      <a:prstDash val="solid"/>
                    </a:lnL>
                    <a:lnR w="12700">
                      <a:solidFill>
                        <a:srgbClr val="979AAC"/>
                      </a:solidFill>
                      <a:prstDash val="solid"/>
                    </a:lnR>
                    <a:lnT w="12700">
                      <a:solidFill>
                        <a:srgbClr val="979AAC"/>
                      </a:solidFill>
                      <a:prstDash val="solid"/>
                    </a:lnT>
                    <a:lnB w="12700">
                      <a:solidFill>
                        <a:srgbClr val="979AA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 marR="86995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dirty="0" sz="1800" spc="-5">
                          <a:latin typeface="맑은 고딕"/>
                          <a:cs typeface="맑은 고딕"/>
                        </a:rPr>
                        <a:t>Global </a:t>
                      </a:r>
                      <a:r>
                        <a:rPr dirty="0" sz="1800">
                          <a:latin typeface="맑은 고딕"/>
                          <a:cs typeface="맑은 고딕"/>
                        </a:rPr>
                        <a:t>Plants, 19</a:t>
                      </a:r>
                      <a:r>
                        <a:rPr dirty="0" baseline="25462" sz="1800">
                          <a:latin typeface="맑은 고딕"/>
                          <a:cs typeface="맑은 고딕"/>
                        </a:rPr>
                        <a:t>th </a:t>
                      </a:r>
                      <a:r>
                        <a:rPr dirty="0" sz="1800" spc="5">
                          <a:latin typeface="맑은 고딕"/>
                          <a:cs typeface="맑은 고딕"/>
                        </a:rPr>
                        <a:t>Century </a:t>
                      </a:r>
                      <a:r>
                        <a:rPr dirty="0" sz="1800">
                          <a:latin typeface="맑은 고딕"/>
                          <a:cs typeface="맑은 고딕"/>
                        </a:rPr>
                        <a:t>British </a:t>
                      </a:r>
                      <a:r>
                        <a:rPr dirty="0" sz="1800" spc="-15">
                          <a:latin typeface="맑은 고딕"/>
                          <a:cs typeface="맑은 고딕"/>
                        </a:rPr>
                        <a:t>Pamphlets,  </a:t>
                      </a:r>
                      <a:r>
                        <a:rPr dirty="0" sz="1800" spc="-10">
                          <a:latin typeface="맑은 고딕"/>
                          <a:cs typeface="맑은 고딕"/>
                        </a:rPr>
                        <a:t>Struggles </a:t>
                      </a:r>
                      <a:r>
                        <a:rPr dirty="0" sz="1800" spc="-5">
                          <a:latin typeface="맑은 고딕"/>
                          <a:cs typeface="맑은 고딕"/>
                        </a:rPr>
                        <a:t>for </a:t>
                      </a:r>
                      <a:r>
                        <a:rPr dirty="0" sz="1800" spc="-10">
                          <a:latin typeface="맑은 고딕"/>
                          <a:cs typeface="맑은 고딕"/>
                        </a:rPr>
                        <a:t>Freedom, </a:t>
                      </a:r>
                      <a:r>
                        <a:rPr dirty="0" sz="1800" spc="-15">
                          <a:latin typeface="맑은 고딕"/>
                          <a:cs typeface="맑은 고딕"/>
                        </a:rPr>
                        <a:t>World </a:t>
                      </a:r>
                      <a:r>
                        <a:rPr dirty="0" sz="1800">
                          <a:latin typeface="맑은 고딕"/>
                          <a:cs typeface="맑은 고딕"/>
                        </a:rPr>
                        <a:t>Heritage </a:t>
                      </a:r>
                      <a:r>
                        <a:rPr dirty="0" sz="1800" spc="-5">
                          <a:latin typeface="맑은 고딕"/>
                          <a:cs typeface="맑은 고딕"/>
                        </a:rPr>
                        <a:t>Sites </a:t>
                      </a:r>
                      <a:r>
                        <a:rPr dirty="0" sz="1800">
                          <a:latin typeface="맑은 고딕"/>
                          <a:cs typeface="맑은 고딕"/>
                        </a:rPr>
                        <a:t>컬렉션의  2백만 가지 이상 주요 자료</a:t>
                      </a:r>
                      <a:r>
                        <a:rPr dirty="0" sz="1800" spc="-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800">
                          <a:latin typeface="맑은 고딕"/>
                          <a:cs typeface="맑은 고딕"/>
                        </a:rPr>
                        <a:t>제공</a:t>
                      </a:r>
                      <a:endParaRPr sz="1800">
                        <a:latin typeface="맑은 고딕"/>
                        <a:cs typeface="맑은 고딕"/>
                      </a:endParaRPr>
                    </a:p>
                  </a:txBody>
                  <a:tcPr marL="0" marR="0" marB="0" marT="42544">
                    <a:lnL w="12700">
                      <a:solidFill>
                        <a:srgbClr val="979AAC"/>
                      </a:solidFill>
                      <a:prstDash val="solid"/>
                    </a:lnL>
                    <a:lnR w="12700">
                      <a:solidFill>
                        <a:srgbClr val="979AAC"/>
                      </a:solidFill>
                      <a:prstDash val="solid"/>
                    </a:lnR>
                    <a:lnT w="12700">
                      <a:solidFill>
                        <a:srgbClr val="979AAC"/>
                      </a:solidFill>
                      <a:prstDash val="solid"/>
                    </a:lnT>
                    <a:lnB w="12700">
                      <a:solidFill>
                        <a:srgbClr val="979AA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289306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2. </a:t>
            </a:r>
            <a:r>
              <a:rPr dirty="0" sz="2400" spc="-70">
                <a:solidFill>
                  <a:srgbClr val="FF6600"/>
                </a:solidFill>
              </a:rPr>
              <a:t>JSTOR</a:t>
            </a:r>
            <a:r>
              <a:rPr dirty="0" sz="2400" spc="-270">
                <a:solidFill>
                  <a:srgbClr val="FF6600"/>
                </a:solidFill>
              </a:rPr>
              <a:t> </a:t>
            </a:r>
            <a:r>
              <a:rPr dirty="0" sz="2400" spc="-55">
                <a:solidFill>
                  <a:srgbClr val="FF6600"/>
                </a:solidFill>
              </a:rPr>
              <a:t>CONTENTS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61263" y="696214"/>
            <a:ext cx="817625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맑은 고딕"/>
                <a:cs typeface="맑은 고딕"/>
              </a:rPr>
              <a:t>1) </a:t>
            </a:r>
            <a:r>
              <a:rPr dirty="0" sz="1800" spc="-5" b="1">
                <a:latin typeface="맑은 고딕"/>
                <a:cs typeface="맑은 고딕"/>
              </a:rPr>
              <a:t>Multi-Discipline </a:t>
            </a:r>
            <a:r>
              <a:rPr dirty="0" sz="1800" spc="-10" b="1">
                <a:latin typeface="맑은 고딕"/>
                <a:cs typeface="맑은 고딕"/>
              </a:rPr>
              <a:t>Archive </a:t>
            </a:r>
            <a:r>
              <a:rPr dirty="0" sz="1800" spc="-5" b="1">
                <a:latin typeface="맑은 고딕"/>
                <a:cs typeface="맑은 고딕"/>
              </a:rPr>
              <a:t>Collections </a:t>
            </a:r>
            <a:r>
              <a:rPr dirty="0" sz="1800" b="1">
                <a:latin typeface="맑은 고딕"/>
                <a:cs typeface="맑은 고딕"/>
              </a:rPr>
              <a:t>: 여러 주제분야를 한 컬렉션에서</a:t>
            </a:r>
            <a:r>
              <a:rPr dirty="0" sz="1800" spc="110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제공</a:t>
            </a:r>
            <a:endParaRPr sz="1800">
              <a:latin typeface="맑은 고딕"/>
              <a:cs typeface="맑은 고딕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7323" y="6126479"/>
            <a:ext cx="7924800" cy="276225"/>
          </a:xfrm>
          <a:custGeom>
            <a:avLst/>
            <a:gdLst/>
            <a:ahLst/>
            <a:cxnLst/>
            <a:rect l="l" t="t" r="r" b="b"/>
            <a:pathLst>
              <a:path w="7924800" h="276225">
                <a:moveTo>
                  <a:pt x="0" y="275844"/>
                </a:moveTo>
                <a:lnTo>
                  <a:pt x="7924800" y="275844"/>
                </a:lnTo>
                <a:lnTo>
                  <a:pt x="7924800" y="0"/>
                </a:lnTo>
                <a:lnTo>
                  <a:pt x="0" y="0"/>
                </a:lnTo>
                <a:lnTo>
                  <a:pt x="0" y="27584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376237" y="1136650"/>
          <a:ext cx="8401685" cy="4946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80564"/>
                <a:gridCol w="6401435"/>
              </a:tblGrid>
              <a:tr h="315595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dirty="0" sz="1400" spc="-5" b="1">
                          <a:latin typeface="맑은 고딕"/>
                          <a:cs typeface="맑은 고딕"/>
                        </a:rPr>
                        <a:t>Collection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590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995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333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dirty="0" sz="1400" b="1">
                          <a:latin typeface="맑은 고딕"/>
                          <a:cs typeface="맑은 고딕"/>
                        </a:rPr>
                        <a:t>주제</a:t>
                      </a:r>
                      <a:r>
                        <a:rPr dirty="0" sz="1400" spc="-20" b="1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400" b="1">
                          <a:latin typeface="맑은 고딕"/>
                          <a:cs typeface="맑은 고딕"/>
                        </a:rPr>
                        <a:t>분야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590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995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사회과학(경제,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정치학,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사회학)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인문학, 역사, 수학,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통계학,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생태학</a:t>
                      </a:r>
                      <a:r>
                        <a:rPr dirty="0" sz="1200" spc="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역사, 경제, 고고학, 고전, 라틴아메리카/아시아/아프리카/슬라브 연구</a:t>
                      </a:r>
                      <a:r>
                        <a:rPr dirty="0" sz="1200" spc="-3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III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예술(음악,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영화, 공연예술, 민속예술,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건축학),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인문학</a:t>
                      </a:r>
                      <a:r>
                        <a:rPr dirty="0" sz="1200" spc="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IV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비즈니스, 교육, 법, 심리학, 행정학, 공공정책, 심리학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V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인문학(철학,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역사, 고전, 종교, 문학 등) 예술, 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State 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Historical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Journals</a:t>
                      </a:r>
                      <a:r>
                        <a:rPr dirty="0" sz="1200" spc="12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VI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사회학, 경제, 교육, 언어학, 정치학, 지역 연구</a:t>
                      </a:r>
                      <a:r>
                        <a:rPr dirty="0" sz="1200" spc="-2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2415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4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VII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4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예술,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인문학(역사,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언어,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문학),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사회과학</a:t>
                      </a:r>
                      <a:r>
                        <a:rPr dirty="0" sz="1200" spc="1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532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4604">
                        <a:lnSpc>
                          <a:spcPct val="100000"/>
                        </a:lnSpc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VIII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 marR="7874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역사, 언어학, 문학, 예술 및 예술사, 교육,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Metropolitan Museum 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of </a:t>
                      </a:r>
                      <a:r>
                        <a:rPr dirty="0" sz="1200" spc="5">
                          <a:latin typeface="맑은 고딕"/>
                          <a:cs typeface="맑은 고딕"/>
                        </a:rPr>
                        <a:t>Art와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Brooklyn Museum  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of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Art의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19C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및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20C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초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American </a:t>
                      </a: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periodicals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r>
                        <a:rPr dirty="0" sz="1200" spc="6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제공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914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IX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경제학, 경영학, 사회학, 정치학, 인류학, 역사, 지리, 고고학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2415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X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경영학, 사회학, 경제학, 교육학, 재무학, 법학, 과학,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공공정책,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행정학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XI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인문학, 예술, 지역연구, 도서관학,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서지학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XII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법, 정치, 과학, 교육, 범죄학, 사회복지, 역사,</a:t>
                      </a:r>
                      <a:r>
                        <a:rPr dirty="0" sz="1200" spc="-2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심리학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 spc="5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</a:t>
                      </a:r>
                      <a:r>
                        <a:rPr dirty="0" sz="1200" spc="-2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XIII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예술 및 예술사, 인문학, 언어학, 음악 , 철학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2415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Arts 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Sciences XIV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고고학, 언어, 문학, 통신학, 아시아학, 정치학 및 교육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등.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Arts 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Sciences XV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유대인 연구, 수학, 역사, 언어 및 문화, 철학, 예술 및 예술사, 통계학,</a:t>
                      </a:r>
                      <a:r>
                        <a:rPr dirty="0" sz="1200" spc="-3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종교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Life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Sciences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4604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생물학, 보건 및 일반 과학 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368933" y="6144202"/>
            <a:ext cx="7520305" cy="65913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※ </a:t>
            </a:r>
            <a:r>
              <a:rPr dirty="0" sz="1200" spc="-5" b="1">
                <a:solidFill>
                  <a:srgbClr val="FF0000"/>
                </a:solidFill>
                <a:latin typeface="맑은 고딕"/>
                <a:cs typeface="맑은 고딕"/>
              </a:rPr>
              <a:t>Collection을 </a:t>
            </a: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선택하여 구독할 수 있으므로 기관마다 제공되는 </a:t>
            </a:r>
            <a:r>
              <a:rPr dirty="0" sz="1200" spc="-5" b="1">
                <a:solidFill>
                  <a:srgbClr val="FF0000"/>
                </a:solidFill>
                <a:latin typeface="맑은 고딕"/>
                <a:cs typeface="맑은 고딕"/>
              </a:rPr>
              <a:t>Contents가 </a:t>
            </a: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다를 수</a:t>
            </a:r>
            <a:r>
              <a:rPr dirty="0" sz="1200" spc="-25" b="1">
                <a:solidFill>
                  <a:srgbClr val="FF0000"/>
                </a:solidFill>
                <a:latin typeface="맑은 고딕"/>
                <a:cs typeface="맑은 고딕"/>
              </a:rPr>
              <a:t> </a:t>
            </a: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있습니다</a:t>
            </a:r>
            <a:r>
              <a:rPr dirty="0" sz="1100" b="1">
                <a:solidFill>
                  <a:srgbClr val="FF0000"/>
                </a:solidFill>
                <a:latin typeface="맑은 고딕"/>
                <a:cs typeface="맑은 고딕"/>
              </a:rPr>
              <a:t>.</a:t>
            </a:r>
            <a:endParaRPr sz="1100">
              <a:latin typeface="맑은 고딕"/>
              <a:cs typeface="맑은 고딕"/>
            </a:endParaRPr>
          </a:p>
          <a:p>
            <a:pPr algn="r" marR="5080">
              <a:lnSpc>
                <a:spcPct val="100000"/>
              </a:lnSpc>
              <a:spcBef>
                <a:spcPts val="1225"/>
              </a:spcBef>
            </a:pPr>
            <a:r>
              <a:rPr dirty="0" sz="900" spc="-5">
                <a:latin typeface="돋움"/>
                <a:cs typeface="돋움"/>
              </a:rPr>
              <a:t>ⓒ</a:t>
            </a:r>
            <a:r>
              <a:rPr dirty="0" sz="900" spc="-5">
                <a:latin typeface="Arial"/>
                <a:cs typeface="Arial"/>
              </a:rPr>
              <a:t>2022 Shinwondatanet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corporation</a:t>
            </a:r>
            <a:endParaRPr sz="900">
              <a:latin typeface="Arial"/>
              <a:cs typeface="Arial"/>
            </a:endParaRPr>
          </a:p>
          <a:p>
            <a:pPr algn="ctr" marR="1187450">
              <a:lnSpc>
                <a:spcPct val="100000"/>
              </a:lnSpc>
              <a:spcBef>
                <a:spcPts val="90"/>
              </a:spcBef>
            </a:pPr>
            <a:fld id="{81D60167-4931-47E6-BA6A-407CBD079E47}" type="slidenum">
              <a:rPr dirty="0" sz="800">
                <a:latin typeface="Arial Black"/>
                <a:cs typeface="Arial Black"/>
              </a:rPr>
              <a:t>4</a:t>
            </a:fld>
            <a:endParaRPr sz="80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288925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2. </a:t>
            </a:r>
            <a:r>
              <a:rPr dirty="0" sz="2400" spc="-70">
                <a:solidFill>
                  <a:srgbClr val="FF6600"/>
                </a:solidFill>
              </a:rPr>
              <a:t>JSTOR</a:t>
            </a:r>
            <a:r>
              <a:rPr dirty="0" sz="2400" spc="-275">
                <a:solidFill>
                  <a:srgbClr val="FF6600"/>
                </a:solidFill>
              </a:rPr>
              <a:t> </a:t>
            </a:r>
            <a:r>
              <a:rPr dirty="0" sz="2400" spc="-60">
                <a:solidFill>
                  <a:srgbClr val="FF6600"/>
                </a:solidFill>
              </a:rPr>
              <a:t>CONTENTS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61263" y="694690"/>
            <a:ext cx="766508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맑은 고딕"/>
                <a:cs typeface="맑은 고딕"/>
              </a:rPr>
              <a:t>2) </a:t>
            </a:r>
            <a:r>
              <a:rPr dirty="0" sz="1800" spc="-5" b="1">
                <a:latin typeface="맑은 고딕"/>
                <a:cs typeface="맑은 고딕"/>
              </a:rPr>
              <a:t>Discipline-Specific </a:t>
            </a:r>
            <a:r>
              <a:rPr dirty="0" sz="1800" spc="-10" b="1">
                <a:latin typeface="맑은 고딕"/>
                <a:cs typeface="맑은 고딕"/>
              </a:rPr>
              <a:t>Archive </a:t>
            </a:r>
            <a:r>
              <a:rPr dirty="0" sz="1800" spc="-5" b="1">
                <a:latin typeface="맑은 고딕"/>
                <a:cs typeface="맑은 고딕"/>
              </a:rPr>
              <a:t>Collections </a:t>
            </a:r>
            <a:r>
              <a:rPr dirty="0" sz="1800" b="1">
                <a:latin typeface="맑은 고딕"/>
                <a:cs typeface="맑은 고딕"/>
              </a:rPr>
              <a:t>: 특정 주제분야의 저널을</a:t>
            </a:r>
            <a:r>
              <a:rPr dirty="0" sz="1800" spc="85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제공</a:t>
            </a:r>
            <a:endParaRPr sz="1800">
              <a:latin typeface="맑은 고딕"/>
              <a:cs typeface="맑은 고딕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76237" y="1136650"/>
          <a:ext cx="8401685" cy="4889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80564"/>
                <a:gridCol w="6402070"/>
              </a:tblGrid>
              <a:tr h="313055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400" spc="-5" b="1">
                          <a:latin typeface="맑은 고딕"/>
                          <a:cs typeface="맑은 고딕"/>
                        </a:rPr>
                        <a:t>Collection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995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397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400" b="1">
                          <a:latin typeface="맑은 고딕"/>
                          <a:cs typeface="맑은 고딕"/>
                        </a:rPr>
                        <a:t>주제</a:t>
                      </a:r>
                      <a:r>
                        <a:rPr dirty="0" sz="1400" spc="-20" b="1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400" b="1">
                          <a:latin typeface="맑은 고딕"/>
                          <a:cs typeface="맑은 고딕"/>
                        </a:rPr>
                        <a:t>분야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995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Biological</a:t>
                      </a:r>
                      <a:r>
                        <a:rPr dirty="0" sz="1200" spc="1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Sciences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생태학, 식물학, 고생물학, 세포 생물학, 동물학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Business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</a:t>
                      </a:r>
                      <a:r>
                        <a:rPr dirty="0" sz="1200" spc="1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Economics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교육학 , 역사학 , 법 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Business</a:t>
                      </a:r>
                      <a:r>
                        <a:rPr dirty="0" sz="1200" spc="2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경영학, 경제학, 회계학, 노사관계, 마케팅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Business</a:t>
                      </a:r>
                      <a:r>
                        <a:rPr dirty="0" sz="1200" spc="2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경영학, 경제학, 심리학, 법률, 정책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Business</a:t>
                      </a:r>
                      <a:r>
                        <a:rPr dirty="0" sz="1200" spc="2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III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경영학, 경제학, 심리학, 법률, 정책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Business</a:t>
                      </a:r>
                      <a:r>
                        <a:rPr dirty="0" sz="1200" spc="2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IV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경제학, 경영학, 노사관계, 금융,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미시경제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Ecology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Botany</a:t>
                      </a:r>
                      <a:r>
                        <a:rPr dirty="0" sz="1200" spc="1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생태학, 식물학, 분류학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Ecology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Botany</a:t>
                      </a:r>
                      <a:r>
                        <a:rPr dirty="0" sz="1200" spc="1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II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생물학, 식물학 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14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Health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General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Sciences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14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건강 및 일반 과학</a:t>
                      </a:r>
                      <a:r>
                        <a:rPr dirty="0" sz="1200" spc="1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분야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Language &amp;</a:t>
                      </a:r>
                      <a:r>
                        <a:rPr dirty="0" sz="1200" spc="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Literature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언어 및 문학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Mathematics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 Statistics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수학 및 통계학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 spc="-10">
                          <a:latin typeface="맑은 고딕"/>
                          <a:cs typeface="맑은 고딕"/>
                        </a:rPr>
                        <a:t>Religion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&amp;</a:t>
                      </a:r>
                      <a:r>
                        <a:rPr dirty="0" sz="1200" spc="2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Theology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역사 , 철학 등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Music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음악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  <a:tr h="10426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587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맑은 고딕"/>
                          <a:cs typeface="맑은 고딕"/>
                        </a:rPr>
                        <a:t>기타컬렉션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5875" marR="39370">
                        <a:lnSpc>
                          <a:spcPct val="100000"/>
                        </a:lnSpc>
                        <a:spcBef>
                          <a:spcPts val="1295"/>
                        </a:spcBef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Asia Collection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Ireland Collection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Jewish 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Studies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Hebrew Collection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Iberoamerica Coll  ection </a:t>
                      </a:r>
                      <a:r>
                        <a:rPr dirty="0" sz="1200">
                          <a:latin typeface="맑은 고딕"/>
                          <a:cs typeface="맑은 고딕"/>
                        </a:rPr>
                        <a:t>,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Sustainability</a:t>
                      </a:r>
                      <a:r>
                        <a:rPr dirty="0" sz="1200" spc="3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Collection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  <a:p>
                      <a:pPr marL="15875" marR="52705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맑은 고딕"/>
                          <a:cs typeface="맑은 고딕"/>
                        </a:rPr>
                        <a:t>Security 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Studies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Collection, Lives 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of 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Literature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Collection, 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JSTOR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Essential, </a:t>
                      </a:r>
                      <a:r>
                        <a:rPr dirty="0" sz="1200" spc="-15">
                          <a:latin typeface="맑은 고딕"/>
                          <a:cs typeface="맑은 고딕"/>
                        </a:rPr>
                        <a:t>JSTOR </a:t>
                      </a:r>
                      <a:r>
                        <a:rPr dirty="0" sz="1200" spc="-10">
                          <a:latin typeface="맑은 고딕"/>
                          <a:cs typeface="맑은 고딕"/>
                        </a:rPr>
                        <a:t>Comprehe  </a:t>
                      </a:r>
                      <a:r>
                        <a:rPr dirty="0" sz="1200" spc="-5">
                          <a:latin typeface="맑은 고딕"/>
                          <a:cs typeface="맑은 고딕"/>
                        </a:rPr>
                        <a:t>nsive</a:t>
                      </a:r>
                      <a:endParaRPr sz="1200">
                        <a:latin typeface="맑은 고딕"/>
                        <a:cs typeface="맑은 고딕"/>
                      </a:endParaRPr>
                    </a:p>
                  </a:txBody>
                  <a:tcPr marL="0" marR="0" marB="0" marT="16446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B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687323" y="6126479"/>
            <a:ext cx="7924800" cy="276225"/>
          </a:xfrm>
          <a:custGeom>
            <a:avLst/>
            <a:gdLst/>
            <a:ahLst/>
            <a:cxnLst/>
            <a:rect l="l" t="t" r="r" b="b"/>
            <a:pathLst>
              <a:path w="7924800" h="276225">
                <a:moveTo>
                  <a:pt x="0" y="275844"/>
                </a:moveTo>
                <a:lnTo>
                  <a:pt x="7924800" y="275844"/>
                </a:lnTo>
                <a:lnTo>
                  <a:pt x="7924800" y="0"/>
                </a:lnTo>
                <a:lnTo>
                  <a:pt x="0" y="0"/>
                </a:lnTo>
                <a:lnTo>
                  <a:pt x="0" y="27584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368933" y="6144202"/>
            <a:ext cx="7520305" cy="65913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※ </a:t>
            </a:r>
            <a:r>
              <a:rPr dirty="0" sz="1200" spc="-5" b="1">
                <a:solidFill>
                  <a:srgbClr val="FF0000"/>
                </a:solidFill>
                <a:latin typeface="맑은 고딕"/>
                <a:cs typeface="맑은 고딕"/>
              </a:rPr>
              <a:t>Collection을 </a:t>
            </a: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선택하여 구독할 수 있으므로 기관마다 제공되는 </a:t>
            </a:r>
            <a:r>
              <a:rPr dirty="0" sz="1200" spc="-5" b="1">
                <a:solidFill>
                  <a:srgbClr val="FF0000"/>
                </a:solidFill>
                <a:latin typeface="맑은 고딕"/>
                <a:cs typeface="맑은 고딕"/>
              </a:rPr>
              <a:t>Contents가 </a:t>
            </a: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다를 수</a:t>
            </a:r>
            <a:r>
              <a:rPr dirty="0" sz="1200" spc="-25" b="1">
                <a:solidFill>
                  <a:srgbClr val="FF0000"/>
                </a:solidFill>
                <a:latin typeface="맑은 고딕"/>
                <a:cs typeface="맑은 고딕"/>
              </a:rPr>
              <a:t> </a:t>
            </a: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있습니다</a:t>
            </a:r>
            <a:r>
              <a:rPr dirty="0" sz="1100" b="1">
                <a:solidFill>
                  <a:srgbClr val="FF0000"/>
                </a:solidFill>
                <a:latin typeface="맑은 고딕"/>
                <a:cs typeface="맑은 고딕"/>
              </a:rPr>
              <a:t>.</a:t>
            </a:r>
            <a:endParaRPr sz="1100">
              <a:latin typeface="맑은 고딕"/>
              <a:cs typeface="맑은 고딕"/>
            </a:endParaRPr>
          </a:p>
          <a:p>
            <a:pPr algn="r" marR="5080">
              <a:lnSpc>
                <a:spcPct val="100000"/>
              </a:lnSpc>
              <a:spcBef>
                <a:spcPts val="1225"/>
              </a:spcBef>
            </a:pPr>
            <a:r>
              <a:rPr dirty="0" sz="900" spc="-5">
                <a:latin typeface="돋움"/>
                <a:cs typeface="돋움"/>
              </a:rPr>
              <a:t>ⓒ</a:t>
            </a:r>
            <a:r>
              <a:rPr dirty="0" sz="900" spc="-5">
                <a:latin typeface="Arial"/>
                <a:cs typeface="Arial"/>
              </a:rPr>
              <a:t>2022 Shinwondatanet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corporation</a:t>
            </a:r>
            <a:endParaRPr sz="900">
              <a:latin typeface="Arial"/>
              <a:cs typeface="Arial"/>
            </a:endParaRPr>
          </a:p>
          <a:p>
            <a:pPr algn="ctr" marR="1187450">
              <a:lnSpc>
                <a:spcPct val="100000"/>
              </a:lnSpc>
              <a:spcBef>
                <a:spcPts val="90"/>
              </a:spcBef>
            </a:pPr>
            <a:fld id="{81D60167-4931-47E6-BA6A-407CBD079E47}" type="slidenum">
              <a:rPr dirty="0" sz="800">
                <a:latin typeface="Arial Black"/>
                <a:cs typeface="Arial Black"/>
              </a:rPr>
              <a:t>4</a:t>
            </a:fld>
            <a:endParaRPr sz="80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279400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3. </a:t>
            </a:r>
            <a:r>
              <a:rPr dirty="0" sz="2400" spc="-55">
                <a:solidFill>
                  <a:srgbClr val="FF6600"/>
                </a:solidFill>
              </a:rPr>
              <a:t>BOOKS </a:t>
            </a:r>
            <a:r>
              <a:rPr dirty="0" sz="2400" spc="-120">
                <a:solidFill>
                  <a:srgbClr val="FF6600"/>
                </a:solidFill>
              </a:rPr>
              <a:t>AT</a:t>
            </a:r>
            <a:r>
              <a:rPr dirty="0" sz="2400" spc="-340">
                <a:solidFill>
                  <a:srgbClr val="FF6600"/>
                </a:solidFill>
              </a:rPr>
              <a:t> </a:t>
            </a:r>
            <a:r>
              <a:rPr dirty="0" sz="2400" spc="-70">
                <a:solidFill>
                  <a:srgbClr val="FF6600"/>
                </a:solidFill>
              </a:rPr>
              <a:t>JSTOR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71017" y="1181227"/>
            <a:ext cx="7755255" cy="1790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17399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800" b="1">
                <a:latin typeface="맑은 고딕"/>
                <a:cs typeface="맑은 고딕"/>
              </a:rPr>
              <a:t>1년간의 출판업, 도서관, 학문 커뮤니티의 수요 조사 후 2011년</a:t>
            </a:r>
            <a:r>
              <a:rPr dirty="0" sz="1800" spc="-90" b="1">
                <a:latin typeface="맑은 고딕"/>
                <a:cs typeface="맑은 고딕"/>
              </a:rPr>
              <a:t> </a:t>
            </a:r>
            <a:r>
              <a:rPr dirty="0" sz="1800" spc="-20" b="1">
                <a:latin typeface="맑은 고딕"/>
                <a:cs typeface="맑은 고딕"/>
              </a:rPr>
              <a:t>JSTOR  </a:t>
            </a:r>
            <a:r>
              <a:rPr dirty="0" sz="1800" spc="-5" b="1">
                <a:latin typeface="맑은 고딕"/>
                <a:cs typeface="맑은 고딕"/>
              </a:rPr>
              <a:t>Books </a:t>
            </a:r>
            <a:r>
              <a:rPr dirty="0" sz="1800" b="1">
                <a:latin typeface="맑은 고딕"/>
                <a:cs typeface="맑은 고딕"/>
              </a:rPr>
              <a:t>at </a:t>
            </a:r>
            <a:r>
              <a:rPr dirty="0" sz="1800" spc="-15" b="1">
                <a:latin typeface="맑은 고딕"/>
                <a:cs typeface="맑은 고딕"/>
              </a:rPr>
              <a:t>JSTOR를</a:t>
            </a:r>
            <a:r>
              <a:rPr dirty="0" sz="1800" spc="-10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런칭</a:t>
            </a:r>
            <a:endParaRPr sz="1800">
              <a:latin typeface="맑은 고딕"/>
              <a:cs typeface="맑은 고딕"/>
            </a:endParaRPr>
          </a:p>
          <a:p>
            <a:pPr marL="355600" indent="-342900">
              <a:lnSpc>
                <a:spcPct val="100000"/>
              </a:lnSpc>
              <a:spcBef>
                <a:spcPts val="1030"/>
              </a:spcBef>
              <a:buFont typeface=""/>
              <a:buChar char="•"/>
              <a:tabLst>
                <a:tab pos="354965" algn="l"/>
                <a:tab pos="355600" algn="l"/>
              </a:tabLst>
            </a:pPr>
            <a:r>
              <a:rPr dirty="0" sz="1800" spc="-5" b="1">
                <a:latin typeface="맑은 고딕"/>
                <a:cs typeface="맑은 고딕"/>
              </a:rPr>
              <a:t>Books </a:t>
            </a:r>
            <a:r>
              <a:rPr dirty="0" sz="1800" b="1">
                <a:latin typeface="맑은 고딕"/>
                <a:cs typeface="맑은 고딕"/>
              </a:rPr>
              <a:t>at </a:t>
            </a:r>
            <a:r>
              <a:rPr dirty="0" sz="1800" spc="-15" b="1">
                <a:latin typeface="맑은 고딕"/>
                <a:cs typeface="맑은 고딕"/>
              </a:rPr>
              <a:t>JSTOR는 </a:t>
            </a:r>
            <a:r>
              <a:rPr dirty="0" sz="1800" b="1">
                <a:latin typeface="맑은 고딕"/>
                <a:cs typeface="맑은 고딕"/>
              </a:rPr>
              <a:t>지속 가능한 모델로서 유연한 </a:t>
            </a:r>
            <a:r>
              <a:rPr dirty="0" sz="1800" spc="-5" b="1">
                <a:latin typeface="맑은 고딕"/>
                <a:cs typeface="맑은 고딕"/>
              </a:rPr>
              <a:t>eBook </a:t>
            </a:r>
            <a:r>
              <a:rPr dirty="0" sz="1800" b="1">
                <a:latin typeface="맑은 고딕"/>
                <a:cs typeface="맑은 고딕"/>
              </a:rPr>
              <a:t>구매 모델</a:t>
            </a:r>
            <a:r>
              <a:rPr dirty="0" sz="1800" spc="-15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제시</a:t>
            </a:r>
            <a:endParaRPr sz="1800">
              <a:latin typeface="맑은 고딕"/>
              <a:cs typeface="맑은 고딕"/>
            </a:endParaRPr>
          </a:p>
          <a:p>
            <a:pPr marL="355600" indent="-342900">
              <a:lnSpc>
                <a:spcPct val="100000"/>
              </a:lnSpc>
              <a:spcBef>
                <a:spcPts val="1035"/>
              </a:spcBef>
              <a:buFont typeface=""/>
              <a:buChar char="•"/>
              <a:tabLst>
                <a:tab pos="354965" algn="l"/>
                <a:tab pos="355600" algn="l"/>
              </a:tabLst>
            </a:pPr>
            <a:r>
              <a:rPr dirty="0" sz="1800" b="1">
                <a:latin typeface="맑은 고딕"/>
                <a:cs typeface="맑은 고딕"/>
              </a:rPr>
              <a:t>DRM없이 무제한 동시 사용 및 PDF 다운로드</a:t>
            </a:r>
            <a:r>
              <a:rPr dirty="0" sz="1800" spc="-15" b="1">
                <a:latin typeface="맑은 고딕"/>
                <a:cs typeface="맑은 고딕"/>
              </a:rPr>
              <a:t> </a:t>
            </a:r>
            <a:r>
              <a:rPr dirty="0" sz="1800" b="1">
                <a:latin typeface="맑은 고딕"/>
                <a:cs typeface="맑은 고딕"/>
              </a:rPr>
              <a:t>가능</a:t>
            </a:r>
            <a:endParaRPr sz="1800">
              <a:latin typeface="맑은 고딕"/>
              <a:cs typeface="맑은 고딕"/>
            </a:endParaRPr>
          </a:p>
          <a:p>
            <a:pPr marL="355600" indent="-342900">
              <a:lnSpc>
                <a:spcPct val="100000"/>
              </a:lnSpc>
              <a:spcBef>
                <a:spcPts val="1030"/>
              </a:spcBef>
              <a:buFont typeface=""/>
              <a:buChar char="•"/>
              <a:tabLst>
                <a:tab pos="354965" algn="l"/>
                <a:tab pos="355600" algn="l"/>
              </a:tabLst>
            </a:pPr>
            <a:r>
              <a:rPr dirty="0" sz="1800" spc="-5" b="1">
                <a:latin typeface="맑은 고딕"/>
                <a:cs typeface="맑은 고딕"/>
              </a:rPr>
              <a:t>Books </a:t>
            </a:r>
            <a:r>
              <a:rPr dirty="0" sz="1800" b="1">
                <a:latin typeface="맑은 고딕"/>
                <a:cs typeface="맑은 고딕"/>
              </a:rPr>
              <a:t>at </a:t>
            </a:r>
            <a:r>
              <a:rPr dirty="0" sz="1800" spc="-20" b="1">
                <a:latin typeface="맑은 고딕"/>
                <a:cs typeface="맑은 고딕"/>
              </a:rPr>
              <a:t>JSTOR</a:t>
            </a:r>
            <a:r>
              <a:rPr dirty="0" sz="1800" spc="-5" b="1">
                <a:latin typeface="맑은 고딕"/>
                <a:cs typeface="맑은 고딕"/>
              </a:rPr>
              <a:t> 컬렉션</a:t>
            </a:r>
            <a:endParaRPr sz="1800">
              <a:latin typeface="맑은 고딕"/>
              <a:cs typeface="맑은 고딕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33437" y="3117850"/>
          <a:ext cx="4224655" cy="2832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7410"/>
                <a:gridCol w="2068830"/>
              </a:tblGrid>
              <a:tr h="323850">
                <a:tc gridSpan="2">
                  <a:txBody>
                    <a:bodyPr/>
                    <a:lstStyle/>
                    <a:p>
                      <a:pPr algn="ctr" marL="7620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400" spc="-5" b="1">
                          <a:latin typeface="맑은 고딕"/>
                          <a:cs typeface="맑은 고딕"/>
                        </a:rPr>
                        <a:t>Collections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4C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11785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400" spc="-5">
                          <a:latin typeface="맑은 고딕"/>
                          <a:cs typeface="맑은 고딕"/>
                        </a:rPr>
                        <a:t>Archaeology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400">
                          <a:latin typeface="맑은 고딕"/>
                          <a:cs typeface="맑은 고딕"/>
                        </a:rPr>
                        <a:t>Law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785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400" spc="-5">
                          <a:latin typeface="맑은 고딕"/>
                          <a:cs typeface="맑은 고딕"/>
                        </a:rPr>
                        <a:t>Anthropology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400">
                          <a:latin typeface="맑은 고딕"/>
                          <a:cs typeface="맑은 고딕"/>
                        </a:rPr>
                        <a:t>Music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785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400" spc="10">
                          <a:latin typeface="맑은 고딕"/>
                          <a:cs typeface="맑은 고딕"/>
                        </a:rPr>
                        <a:t>Art </a:t>
                      </a:r>
                      <a:r>
                        <a:rPr dirty="0" sz="1400">
                          <a:latin typeface="맑은 고딕"/>
                          <a:cs typeface="맑은 고딕"/>
                        </a:rPr>
                        <a:t>and </a:t>
                      </a:r>
                      <a:r>
                        <a:rPr dirty="0" sz="1400" spc="10">
                          <a:latin typeface="맑은 고딕"/>
                          <a:cs typeface="맑은 고딕"/>
                        </a:rPr>
                        <a:t>Art</a:t>
                      </a:r>
                      <a:r>
                        <a:rPr dirty="0" sz="1400" spc="-6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400" spc="5">
                          <a:latin typeface="맑은 고딕"/>
                          <a:cs typeface="맑은 고딕"/>
                        </a:rPr>
                        <a:t>History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400">
                          <a:latin typeface="맑은 고딕"/>
                          <a:cs typeface="맑은 고딕"/>
                        </a:rPr>
                        <a:t>Philosophy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785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400">
                          <a:latin typeface="맑은 고딕"/>
                          <a:cs typeface="맑은 고딕"/>
                        </a:rPr>
                        <a:t>Business &amp;</a:t>
                      </a:r>
                      <a:r>
                        <a:rPr dirty="0" sz="1400" spc="-4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400" spc="-5">
                          <a:latin typeface="맑은 고딕"/>
                          <a:cs typeface="맑은 고딕"/>
                        </a:rPr>
                        <a:t>Economics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400" spc="-10">
                          <a:latin typeface="맑은 고딕"/>
                          <a:cs typeface="맑은 고딕"/>
                        </a:rPr>
                        <a:t>Political </a:t>
                      </a:r>
                      <a:r>
                        <a:rPr dirty="0" sz="1400">
                          <a:latin typeface="맑은 고딕"/>
                          <a:cs typeface="맑은 고딕"/>
                        </a:rPr>
                        <a:t>Science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785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400" spc="-5">
                          <a:latin typeface="맑은 고딕"/>
                          <a:cs typeface="맑은 고딕"/>
                        </a:rPr>
                        <a:t>Education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44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400" spc="-10">
                          <a:latin typeface="맑은 고딕"/>
                          <a:cs typeface="맑은 고딕"/>
                        </a:rPr>
                        <a:t>Religion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44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785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400" spc="-5">
                          <a:latin typeface="맑은 고딕"/>
                          <a:cs typeface="맑은 고딕"/>
                        </a:rPr>
                        <a:t>Film </a:t>
                      </a:r>
                      <a:r>
                        <a:rPr dirty="0" sz="1400" spc="-10">
                          <a:latin typeface="맑은 고딕"/>
                          <a:cs typeface="맑은 고딕"/>
                        </a:rPr>
                        <a:t>Studies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44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400">
                          <a:latin typeface="맑은 고딕"/>
                          <a:cs typeface="맑은 고딕"/>
                        </a:rPr>
                        <a:t>Science &amp;</a:t>
                      </a:r>
                      <a:r>
                        <a:rPr dirty="0" sz="1400" spc="-3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400" spc="-20">
                          <a:latin typeface="맑은 고딕"/>
                          <a:cs typeface="맑은 고딕"/>
                        </a:rPr>
                        <a:t>Technology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44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785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400" spc="5">
                          <a:latin typeface="맑은 고딕"/>
                          <a:cs typeface="맑은 고딕"/>
                        </a:rPr>
                        <a:t>History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44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400" spc="-5">
                          <a:latin typeface="맑은 고딕"/>
                          <a:cs typeface="맑은 고딕"/>
                        </a:rPr>
                        <a:t>Sociology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44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785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400" spc="-5">
                          <a:latin typeface="맑은 고딕"/>
                          <a:cs typeface="맑은 고딕"/>
                        </a:rPr>
                        <a:t>Language </a:t>
                      </a:r>
                      <a:r>
                        <a:rPr dirty="0" sz="1400">
                          <a:latin typeface="맑은 고딕"/>
                          <a:cs typeface="맑은 고딕"/>
                        </a:rPr>
                        <a:t>&amp;</a:t>
                      </a:r>
                      <a:r>
                        <a:rPr dirty="0" sz="1400" spc="-45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dirty="0" sz="1400" spc="-5">
                          <a:latin typeface="맑은 고딕"/>
                          <a:cs typeface="맑은 고딕"/>
                        </a:rPr>
                        <a:t>Literature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44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400">
                          <a:latin typeface="맑은 고딕"/>
                          <a:cs typeface="맑은 고딕"/>
                        </a:rPr>
                        <a:t>Sustainability</a:t>
                      </a:r>
                      <a:endParaRPr sz="1400">
                        <a:latin typeface="맑은 고딕"/>
                        <a:cs typeface="맑은 고딕"/>
                      </a:endParaRPr>
                    </a:p>
                  </a:txBody>
                  <a:tcPr marL="0" marR="0" marB="0" marT="444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687323" y="6126479"/>
            <a:ext cx="7924800" cy="276225"/>
          </a:xfrm>
          <a:custGeom>
            <a:avLst/>
            <a:gdLst/>
            <a:ahLst/>
            <a:cxnLst/>
            <a:rect l="l" t="t" r="r" b="b"/>
            <a:pathLst>
              <a:path w="7924800" h="276225">
                <a:moveTo>
                  <a:pt x="0" y="275844"/>
                </a:moveTo>
                <a:lnTo>
                  <a:pt x="7924800" y="275844"/>
                </a:lnTo>
                <a:lnTo>
                  <a:pt x="7924800" y="0"/>
                </a:lnTo>
                <a:lnTo>
                  <a:pt x="0" y="0"/>
                </a:lnTo>
                <a:lnTo>
                  <a:pt x="0" y="27584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368933" y="6144202"/>
            <a:ext cx="7520305" cy="65913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※ </a:t>
            </a:r>
            <a:r>
              <a:rPr dirty="0" sz="1200" spc="-5" b="1">
                <a:solidFill>
                  <a:srgbClr val="FF0000"/>
                </a:solidFill>
                <a:latin typeface="맑은 고딕"/>
                <a:cs typeface="맑은 고딕"/>
              </a:rPr>
              <a:t>Collection을 </a:t>
            </a: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선택하여 구독할 수 있으므로 기관마다 제공되는 </a:t>
            </a:r>
            <a:r>
              <a:rPr dirty="0" sz="1200" spc="-5" b="1">
                <a:solidFill>
                  <a:srgbClr val="FF0000"/>
                </a:solidFill>
                <a:latin typeface="맑은 고딕"/>
                <a:cs typeface="맑은 고딕"/>
              </a:rPr>
              <a:t>Contents가 </a:t>
            </a: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다를 수</a:t>
            </a:r>
            <a:r>
              <a:rPr dirty="0" sz="1200" spc="-25" b="1">
                <a:solidFill>
                  <a:srgbClr val="FF0000"/>
                </a:solidFill>
                <a:latin typeface="맑은 고딕"/>
                <a:cs typeface="맑은 고딕"/>
              </a:rPr>
              <a:t> </a:t>
            </a:r>
            <a:r>
              <a:rPr dirty="0" sz="1200" b="1">
                <a:solidFill>
                  <a:srgbClr val="FF0000"/>
                </a:solidFill>
                <a:latin typeface="맑은 고딕"/>
                <a:cs typeface="맑은 고딕"/>
              </a:rPr>
              <a:t>있습니다</a:t>
            </a:r>
            <a:r>
              <a:rPr dirty="0" sz="1100" b="1">
                <a:solidFill>
                  <a:srgbClr val="FF0000"/>
                </a:solidFill>
                <a:latin typeface="맑은 고딕"/>
                <a:cs typeface="맑은 고딕"/>
              </a:rPr>
              <a:t>.</a:t>
            </a:r>
            <a:endParaRPr sz="1100">
              <a:latin typeface="맑은 고딕"/>
              <a:cs typeface="맑은 고딕"/>
            </a:endParaRPr>
          </a:p>
          <a:p>
            <a:pPr algn="r" marR="5080">
              <a:lnSpc>
                <a:spcPct val="100000"/>
              </a:lnSpc>
              <a:spcBef>
                <a:spcPts val="1225"/>
              </a:spcBef>
            </a:pPr>
            <a:r>
              <a:rPr dirty="0" sz="900" spc="-5">
                <a:latin typeface="돋움"/>
                <a:cs typeface="돋움"/>
              </a:rPr>
              <a:t>ⓒ</a:t>
            </a:r>
            <a:r>
              <a:rPr dirty="0" sz="900" spc="-5">
                <a:latin typeface="Arial"/>
                <a:cs typeface="Arial"/>
              </a:rPr>
              <a:t>2022 Shinwondatanet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corporation</a:t>
            </a:r>
            <a:endParaRPr sz="900">
              <a:latin typeface="Arial"/>
              <a:cs typeface="Arial"/>
            </a:endParaRPr>
          </a:p>
          <a:p>
            <a:pPr algn="ctr" marR="1187450">
              <a:lnSpc>
                <a:spcPct val="100000"/>
              </a:lnSpc>
              <a:spcBef>
                <a:spcPts val="90"/>
              </a:spcBef>
            </a:pPr>
            <a:fld id="{81D60167-4931-47E6-BA6A-407CBD079E47}" type="slidenum">
              <a:rPr dirty="0" sz="800">
                <a:latin typeface="Arial Black"/>
                <a:cs typeface="Arial Black"/>
              </a:rPr>
              <a:t>4</a:t>
            </a:fld>
            <a:endParaRPr sz="80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6051" y="1367027"/>
            <a:ext cx="8313420" cy="48051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9791" y="96723"/>
            <a:ext cx="3093085" cy="4064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500" spc="-35">
                <a:solidFill>
                  <a:srgbClr val="FF6600"/>
                </a:solidFill>
              </a:rPr>
              <a:t>4. </a:t>
            </a:r>
            <a:r>
              <a:rPr dirty="0" sz="2500" spc="-75">
                <a:solidFill>
                  <a:srgbClr val="FF6600"/>
                </a:solidFill>
              </a:rPr>
              <a:t>JSTOR</a:t>
            </a:r>
            <a:r>
              <a:rPr dirty="0" sz="2500" spc="-270">
                <a:solidFill>
                  <a:srgbClr val="FF6600"/>
                </a:solidFill>
              </a:rPr>
              <a:t> </a:t>
            </a:r>
            <a:r>
              <a:rPr dirty="0" sz="2500" spc="-85">
                <a:solidFill>
                  <a:srgbClr val="FF6600"/>
                </a:solidFill>
              </a:rPr>
              <a:t>HOMEPAGE</a:t>
            </a:r>
            <a:endParaRPr sz="2500"/>
          </a:p>
        </p:txBody>
      </p:sp>
      <p:sp>
        <p:nvSpPr>
          <p:cNvPr id="4" name="object 4"/>
          <p:cNvSpPr txBox="1"/>
          <p:nvPr/>
        </p:nvSpPr>
        <p:spPr>
          <a:xfrm>
            <a:off x="356717" y="866902"/>
            <a:ext cx="52152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20">
                <a:latin typeface="맑은 고딕"/>
                <a:cs typeface="맑은 고딕"/>
              </a:rPr>
              <a:t>JSTOR </a:t>
            </a:r>
            <a:r>
              <a:rPr dirty="0" sz="1800">
                <a:latin typeface="맑은 고딕"/>
                <a:cs typeface="맑은 고딕"/>
              </a:rPr>
              <a:t>홈페이지 접속 </a:t>
            </a:r>
            <a:r>
              <a:rPr dirty="0" sz="1800" spc="-5">
                <a:latin typeface="맑은 고딕"/>
                <a:cs typeface="맑은 고딕"/>
              </a:rPr>
              <a:t>URL </a:t>
            </a:r>
            <a:r>
              <a:rPr dirty="0" sz="1800">
                <a:latin typeface="맑은 고딕"/>
                <a:cs typeface="맑은 고딕"/>
                <a:hlinkClick r:id="rId3"/>
              </a:rPr>
              <a:t>:</a:t>
            </a:r>
            <a:r>
              <a:rPr dirty="0" sz="1800" spc="30">
                <a:latin typeface="맑은 고딕"/>
                <a:cs typeface="맑은 고딕"/>
                <a:hlinkClick r:id="rId3"/>
              </a:rPr>
              <a:t> </a:t>
            </a:r>
            <a:r>
              <a:rPr dirty="0" sz="1800" spc="-20">
                <a:latin typeface="맑은 고딕"/>
                <a:cs typeface="맑은 고딕"/>
                <a:hlinkClick r:id="rId3"/>
              </a:rPr>
              <a:t>http://www.jstor.org</a:t>
            </a:r>
            <a:endParaRPr sz="1800">
              <a:latin typeface="맑은 고딕"/>
              <a:cs typeface="맑은 고딕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97686" y="3490721"/>
            <a:ext cx="5486400" cy="394970"/>
          </a:xfrm>
          <a:custGeom>
            <a:avLst/>
            <a:gdLst/>
            <a:ahLst/>
            <a:cxnLst/>
            <a:rect l="l" t="t" r="r" b="b"/>
            <a:pathLst>
              <a:path w="5486400" h="394970">
                <a:moveTo>
                  <a:pt x="0" y="394715"/>
                </a:moveTo>
                <a:lnTo>
                  <a:pt x="5486400" y="394715"/>
                </a:lnTo>
                <a:lnTo>
                  <a:pt x="5486400" y="0"/>
                </a:lnTo>
                <a:lnTo>
                  <a:pt x="0" y="0"/>
                </a:lnTo>
                <a:lnTo>
                  <a:pt x="0" y="394715"/>
                </a:lnTo>
                <a:close/>
              </a:path>
            </a:pathLst>
          </a:custGeom>
          <a:ln w="28955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894576" y="3454908"/>
            <a:ext cx="1600200" cy="338455"/>
          </a:xfrm>
          <a:custGeom>
            <a:avLst/>
            <a:gdLst/>
            <a:ahLst/>
            <a:cxnLst/>
            <a:rect l="l" t="t" r="r" b="b"/>
            <a:pathLst>
              <a:path w="1600200" h="338454">
                <a:moveTo>
                  <a:pt x="0" y="338327"/>
                </a:moveTo>
                <a:lnTo>
                  <a:pt x="1600200" y="338327"/>
                </a:lnTo>
                <a:lnTo>
                  <a:pt x="16002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6899147" y="3448811"/>
            <a:ext cx="1591310" cy="340360"/>
          </a:xfrm>
          <a:prstGeom prst="rect">
            <a:avLst/>
          </a:prstGeom>
          <a:solidFill>
            <a:srgbClr val="FFF4C9"/>
          </a:solidFill>
        </p:spPr>
        <p:txBody>
          <a:bodyPr wrap="square" lIns="0" tIns="49530" rIns="0" bIns="0" rtlCol="0" vert="horz">
            <a:spAutoFit/>
          </a:bodyPr>
          <a:lstStyle/>
          <a:p>
            <a:pPr marL="87630">
              <a:lnSpc>
                <a:spcPct val="100000"/>
              </a:lnSpc>
              <a:spcBef>
                <a:spcPts val="390"/>
              </a:spcBef>
            </a:pPr>
            <a:r>
              <a:rPr dirty="0" sz="1600" spc="-5" b="1">
                <a:latin typeface="맑은 고딕"/>
                <a:cs typeface="맑은 고딕"/>
              </a:rPr>
              <a:t>빠른 검색</a:t>
            </a:r>
            <a:r>
              <a:rPr dirty="0" sz="1600" spc="-3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기능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57250" y="1684782"/>
            <a:ext cx="1659889" cy="394970"/>
          </a:xfrm>
          <a:custGeom>
            <a:avLst/>
            <a:gdLst/>
            <a:ahLst/>
            <a:cxnLst/>
            <a:rect l="l" t="t" r="r" b="b"/>
            <a:pathLst>
              <a:path w="1659889" h="394969">
                <a:moveTo>
                  <a:pt x="0" y="394715"/>
                </a:moveTo>
                <a:lnTo>
                  <a:pt x="1659636" y="394715"/>
                </a:lnTo>
                <a:lnTo>
                  <a:pt x="1659636" y="0"/>
                </a:lnTo>
                <a:lnTo>
                  <a:pt x="0" y="0"/>
                </a:lnTo>
                <a:lnTo>
                  <a:pt x="0" y="394715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650998" y="1367789"/>
            <a:ext cx="3848100" cy="848994"/>
          </a:xfrm>
          <a:prstGeom prst="rect">
            <a:avLst/>
          </a:prstGeom>
          <a:solidFill>
            <a:srgbClr val="FFF4C9"/>
          </a:solidFill>
          <a:ln w="19811">
            <a:solidFill>
              <a:srgbClr val="000000"/>
            </a:solidFill>
          </a:ln>
        </p:spPr>
        <p:txBody>
          <a:bodyPr wrap="square" lIns="0" tIns="54610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430"/>
              </a:spcBef>
            </a:pPr>
            <a:r>
              <a:rPr dirty="0" sz="1600" spc="-10" b="1">
                <a:latin typeface="맑은 고딕"/>
                <a:cs typeface="맑은 고딕"/>
              </a:rPr>
              <a:t>Search </a:t>
            </a:r>
            <a:r>
              <a:rPr dirty="0" sz="1600" spc="-5" b="1">
                <a:latin typeface="맑은 고딕"/>
                <a:cs typeface="맑은 고딕"/>
              </a:rPr>
              <a:t>-</a:t>
            </a:r>
            <a:r>
              <a:rPr dirty="0" sz="1600" spc="25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기본검색</a:t>
            </a:r>
            <a:endParaRPr sz="1600">
              <a:latin typeface="맑은 고딕"/>
              <a:cs typeface="맑은 고딕"/>
            </a:endParaRPr>
          </a:p>
          <a:p>
            <a:pPr marL="90170">
              <a:lnSpc>
                <a:spcPct val="100000"/>
              </a:lnSpc>
              <a:tabLst>
                <a:tab pos="1090295" algn="l"/>
              </a:tabLst>
            </a:pPr>
            <a:r>
              <a:rPr dirty="0" sz="1600" spc="-10" b="1">
                <a:latin typeface="맑은 고딕"/>
                <a:cs typeface="맑은 고딕"/>
              </a:rPr>
              <a:t>Browse</a:t>
            </a:r>
            <a:r>
              <a:rPr dirty="0" sz="1600" spc="3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-	주제, 타이틀, 출판사별</a:t>
            </a:r>
            <a:r>
              <a:rPr dirty="0" sz="1600" spc="1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검색</a:t>
            </a:r>
            <a:endParaRPr sz="1600">
              <a:latin typeface="맑은 고딕"/>
              <a:cs typeface="맑은 고딕"/>
            </a:endParaRPr>
          </a:p>
          <a:p>
            <a:pPr marL="90170">
              <a:lnSpc>
                <a:spcPct val="100000"/>
              </a:lnSpc>
            </a:pPr>
            <a:r>
              <a:rPr dirty="0" sz="1600" spc="-40" b="1">
                <a:latin typeface="맑은 고딕"/>
                <a:cs typeface="맑은 고딕"/>
              </a:rPr>
              <a:t>Tools </a:t>
            </a:r>
            <a:r>
              <a:rPr dirty="0" sz="1600" spc="-5" b="1">
                <a:latin typeface="맑은 고딕"/>
                <a:cs typeface="맑은 고딕"/>
              </a:rPr>
              <a:t>– 자료 검색을 위한 부가</a:t>
            </a:r>
            <a:r>
              <a:rPr dirty="0" sz="1600" spc="60" b="1">
                <a:latin typeface="맑은 고딕"/>
                <a:cs typeface="맑은 고딕"/>
              </a:rPr>
              <a:t> </a:t>
            </a:r>
            <a:r>
              <a:rPr dirty="0" sz="1600" spc="-10" b="1">
                <a:latin typeface="맑은 고딕"/>
                <a:cs typeface="맑은 고딕"/>
              </a:rPr>
              <a:t>기능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84910" y="3201161"/>
            <a:ext cx="1332230" cy="289560"/>
          </a:xfrm>
          <a:custGeom>
            <a:avLst/>
            <a:gdLst/>
            <a:ahLst/>
            <a:cxnLst/>
            <a:rect l="l" t="t" r="r" b="b"/>
            <a:pathLst>
              <a:path w="1332230" h="289560">
                <a:moveTo>
                  <a:pt x="0" y="289560"/>
                </a:moveTo>
                <a:lnTo>
                  <a:pt x="1331976" y="289560"/>
                </a:lnTo>
                <a:lnTo>
                  <a:pt x="1331976" y="0"/>
                </a:lnTo>
                <a:lnTo>
                  <a:pt x="0" y="0"/>
                </a:lnTo>
                <a:lnTo>
                  <a:pt x="0" y="28956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576322" y="2900933"/>
            <a:ext cx="4598035" cy="538480"/>
          </a:xfrm>
          <a:prstGeom prst="rect">
            <a:avLst/>
          </a:prstGeom>
          <a:solidFill>
            <a:srgbClr val="FFF4C9"/>
          </a:solidFill>
          <a:ln w="19811">
            <a:solidFill>
              <a:srgbClr val="000000"/>
            </a:solidFill>
          </a:ln>
        </p:spPr>
        <p:txBody>
          <a:bodyPr wrap="square" lIns="0" tIns="20955" rIns="0" bIns="0" rtlCol="0" vert="horz">
            <a:spAutoFit/>
          </a:bodyPr>
          <a:lstStyle/>
          <a:p>
            <a:pPr marL="91440" marR="909955">
              <a:lnSpc>
                <a:spcPct val="100000"/>
              </a:lnSpc>
              <a:spcBef>
                <a:spcPts val="165"/>
              </a:spcBef>
            </a:pPr>
            <a:r>
              <a:rPr dirty="0" sz="1600" spc="-5" b="1">
                <a:latin typeface="맑은 고딕"/>
                <a:cs typeface="맑은 고딕"/>
              </a:rPr>
              <a:t>All </a:t>
            </a:r>
            <a:r>
              <a:rPr dirty="0" sz="1600" spc="-10" b="1">
                <a:latin typeface="맑은 고딕"/>
                <a:cs typeface="맑은 고딕"/>
              </a:rPr>
              <a:t>Content </a:t>
            </a:r>
            <a:r>
              <a:rPr dirty="0" sz="1600" spc="-5" b="1">
                <a:latin typeface="맑은 고딕"/>
                <a:cs typeface="맑은 고딕"/>
              </a:rPr>
              <a:t>– 모든 유형의 콘텐츠 검색  </a:t>
            </a:r>
            <a:r>
              <a:rPr dirty="0" sz="1600" spc="-10" b="1">
                <a:latin typeface="맑은 고딕"/>
                <a:cs typeface="맑은 고딕"/>
              </a:rPr>
              <a:t>Images </a:t>
            </a:r>
            <a:r>
              <a:rPr dirty="0" sz="1600" spc="-5" b="1">
                <a:latin typeface="맑은 고딕"/>
                <a:cs typeface="맑은 고딕"/>
              </a:rPr>
              <a:t>– 이미지 자료만</a:t>
            </a:r>
            <a:r>
              <a:rPr dirty="0" sz="1600" spc="40" b="1">
                <a:latin typeface="맑은 고딕"/>
                <a:cs typeface="맑은 고딕"/>
              </a:rPr>
              <a:t> </a:t>
            </a:r>
            <a:r>
              <a:rPr dirty="0" sz="1600" spc="-5" b="1">
                <a:latin typeface="맑은 고딕"/>
                <a:cs typeface="맑은 고딕"/>
              </a:rPr>
              <a:t>검색</a:t>
            </a:r>
            <a:endParaRPr sz="1600">
              <a:latin typeface="맑은 고딕"/>
              <a:cs typeface="맑은 고딕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46780" y="1290266"/>
            <a:ext cx="4017744" cy="50568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82524" y="1150886"/>
            <a:ext cx="4203192" cy="50079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462978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5. </a:t>
            </a:r>
            <a:r>
              <a:rPr dirty="0" sz="2400" spc="-50">
                <a:solidFill>
                  <a:srgbClr val="FF6600"/>
                </a:solidFill>
              </a:rPr>
              <a:t>SEARCH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70">
                <a:solidFill>
                  <a:srgbClr val="FF6600"/>
                </a:solidFill>
              </a:rPr>
              <a:t>ADVANCED</a:t>
            </a:r>
            <a:r>
              <a:rPr dirty="0" sz="2400" spc="-484">
                <a:solidFill>
                  <a:srgbClr val="FF6600"/>
                </a:solidFill>
              </a:rPr>
              <a:t> </a:t>
            </a:r>
            <a:r>
              <a:rPr dirty="0" sz="2400" spc="-50">
                <a:solidFill>
                  <a:srgbClr val="FF6600"/>
                </a:solidFill>
              </a:rPr>
              <a:t>SEARCH</a:t>
            </a:r>
            <a:endParaRPr sz="2400"/>
          </a:p>
        </p:txBody>
      </p:sp>
      <p:sp>
        <p:nvSpPr>
          <p:cNvPr id="5" name="object 5"/>
          <p:cNvSpPr/>
          <p:nvPr/>
        </p:nvSpPr>
        <p:spPr>
          <a:xfrm>
            <a:off x="410718" y="2370582"/>
            <a:ext cx="3726179" cy="1028700"/>
          </a:xfrm>
          <a:custGeom>
            <a:avLst/>
            <a:gdLst/>
            <a:ahLst/>
            <a:cxnLst/>
            <a:rect l="l" t="t" r="r" b="b"/>
            <a:pathLst>
              <a:path w="3726179" h="1028700">
                <a:moveTo>
                  <a:pt x="0" y="1028700"/>
                </a:moveTo>
                <a:lnTo>
                  <a:pt x="3726179" y="1028700"/>
                </a:lnTo>
                <a:lnTo>
                  <a:pt x="3726179" y="0"/>
                </a:lnTo>
                <a:lnTo>
                  <a:pt x="0" y="0"/>
                </a:lnTo>
                <a:lnTo>
                  <a:pt x="0" y="102870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416301" y="3106673"/>
            <a:ext cx="2167255" cy="338455"/>
          </a:xfrm>
          <a:custGeom>
            <a:avLst/>
            <a:gdLst/>
            <a:ahLst/>
            <a:cxnLst/>
            <a:rect l="l" t="t" r="r" b="b"/>
            <a:pathLst>
              <a:path w="2167254" h="338454">
                <a:moveTo>
                  <a:pt x="2110740" y="0"/>
                </a:moveTo>
                <a:lnTo>
                  <a:pt x="56387" y="0"/>
                </a:lnTo>
                <a:lnTo>
                  <a:pt x="34450" y="4435"/>
                </a:lnTo>
                <a:lnTo>
                  <a:pt x="16525" y="16525"/>
                </a:lnTo>
                <a:lnTo>
                  <a:pt x="4435" y="34450"/>
                </a:lnTo>
                <a:lnTo>
                  <a:pt x="0" y="56387"/>
                </a:lnTo>
                <a:lnTo>
                  <a:pt x="0" y="281939"/>
                </a:lnTo>
                <a:lnTo>
                  <a:pt x="4435" y="303877"/>
                </a:lnTo>
                <a:lnTo>
                  <a:pt x="16525" y="321802"/>
                </a:lnTo>
                <a:lnTo>
                  <a:pt x="34450" y="333892"/>
                </a:lnTo>
                <a:lnTo>
                  <a:pt x="56387" y="338327"/>
                </a:lnTo>
                <a:lnTo>
                  <a:pt x="2110740" y="338327"/>
                </a:lnTo>
                <a:lnTo>
                  <a:pt x="2132677" y="333892"/>
                </a:lnTo>
                <a:lnTo>
                  <a:pt x="2150602" y="321802"/>
                </a:lnTo>
                <a:lnTo>
                  <a:pt x="2162692" y="303877"/>
                </a:lnTo>
                <a:lnTo>
                  <a:pt x="2167128" y="281939"/>
                </a:lnTo>
                <a:lnTo>
                  <a:pt x="2167128" y="56387"/>
                </a:lnTo>
                <a:lnTo>
                  <a:pt x="2162692" y="34450"/>
                </a:lnTo>
                <a:lnTo>
                  <a:pt x="2150602" y="16525"/>
                </a:lnTo>
                <a:lnTo>
                  <a:pt x="2132677" y="4435"/>
                </a:lnTo>
                <a:lnTo>
                  <a:pt x="211074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416301" y="3106673"/>
            <a:ext cx="2167255" cy="338455"/>
          </a:xfrm>
          <a:custGeom>
            <a:avLst/>
            <a:gdLst/>
            <a:ahLst/>
            <a:cxnLst/>
            <a:rect l="l" t="t" r="r" b="b"/>
            <a:pathLst>
              <a:path w="2167254" h="338454">
                <a:moveTo>
                  <a:pt x="0" y="56387"/>
                </a:moveTo>
                <a:lnTo>
                  <a:pt x="4435" y="34450"/>
                </a:lnTo>
                <a:lnTo>
                  <a:pt x="16525" y="16525"/>
                </a:lnTo>
                <a:lnTo>
                  <a:pt x="34450" y="4435"/>
                </a:lnTo>
                <a:lnTo>
                  <a:pt x="56387" y="0"/>
                </a:lnTo>
                <a:lnTo>
                  <a:pt x="361188" y="0"/>
                </a:lnTo>
                <a:lnTo>
                  <a:pt x="716661" y="0"/>
                </a:lnTo>
                <a:lnTo>
                  <a:pt x="902970" y="0"/>
                </a:lnTo>
                <a:lnTo>
                  <a:pt x="2110740" y="0"/>
                </a:lnTo>
                <a:lnTo>
                  <a:pt x="2132677" y="4435"/>
                </a:lnTo>
                <a:lnTo>
                  <a:pt x="2150602" y="16525"/>
                </a:lnTo>
                <a:lnTo>
                  <a:pt x="2162692" y="34450"/>
                </a:lnTo>
                <a:lnTo>
                  <a:pt x="2167128" y="56387"/>
                </a:lnTo>
                <a:lnTo>
                  <a:pt x="2167128" y="140970"/>
                </a:lnTo>
                <a:lnTo>
                  <a:pt x="2167128" y="281939"/>
                </a:lnTo>
                <a:lnTo>
                  <a:pt x="2162692" y="303877"/>
                </a:lnTo>
                <a:lnTo>
                  <a:pt x="2150602" y="321802"/>
                </a:lnTo>
                <a:lnTo>
                  <a:pt x="2132677" y="333892"/>
                </a:lnTo>
                <a:lnTo>
                  <a:pt x="2110740" y="338327"/>
                </a:lnTo>
                <a:lnTo>
                  <a:pt x="902970" y="338327"/>
                </a:lnTo>
                <a:lnTo>
                  <a:pt x="361188" y="338327"/>
                </a:lnTo>
                <a:lnTo>
                  <a:pt x="56387" y="338327"/>
                </a:lnTo>
                <a:lnTo>
                  <a:pt x="34450" y="333892"/>
                </a:lnTo>
                <a:lnTo>
                  <a:pt x="16525" y="321802"/>
                </a:lnTo>
                <a:lnTo>
                  <a:pt x="4435" y="303877"/>
                </a:lnTo>
                <a:lnTo>
                  <a:pt x="0" y="281939"/>
                </a:lnTo>
                <a:lnTo>
                  <a:pt x="0" y="140970"/>
                </a:lnTo>
                <a:lnTo>
                  <a:pt x="0" y="56387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529332" y="3152089"/>
            <a:ext cx="1941830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검색어 관련 </a:t>
            </a:r>
            <a:r>
              <a:rPr dirty="0" sz="1400" spc="-5" b="1">
                <a:latin typeface="맑은 고딕"/>
                <a:cs typeface="맑은 고딕"/>
              </a:rPr>
              <a:t>Fields</a:t>
            </a:r>
            <a:r>
              <a:rPr dirty="0" sz="1400" spc="-9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선택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86334" y="3815334"/>
            <a:ext cx="3750945" cy="576580"/>
          </a:xfrm>
          <a:custGeom>
            <a:avLst/>
            <a:gdLst/>
            <a:ahLst/>
            <a:cxnLst/>
            <a:rect l="l" t="t" r="r" b="b"/>
            <a:pathLst>
              <a:path w="3750945" h="576579">
                <a:moveTo>
                  <a:pt x="0" y="576071"/>
                </a:moveTo>
                <a:lnTo>
                  <a:pt x="3750564" y="576071"/>
                </a:lnTo>
                <a:lnTo>
                  <a:pt x="3750564" y="0"/>
                </a:lnTo>
                <a:lnTo>
                  <a:pt x="0" y="0"/>
                </a:lnTo>
                <a:lnTo>
                  <a:pt x="0" y="576071"/>
                </a:lnTo>
                <a:close/>
              </a:path>
            </a:pathLst>
          </a:custGeom>
          <a:ln w="28956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92429" y="4941570"/>
            <a:ext cx="3744595" cy="1297305"/>
          </a:xfrm>
          <a:custGeom>
            <a:avLst/>
            <a:gdLst/>
            <a:ahLst/>
            <a:cxnLst/>
            <a:rect l="l" t="t" r="r" b="b"/>
            <a:pathLst>
              <a:path w="3744595" h="1297304">
                <a:moveTo>
                  <a:pt x="0" y="1296923"/>
                </a:moveTo>
                <a:lnTo>
                  <a:pt x="3744467" y="1296923"/>
                </a:lnTo>
                <a:lnTo>
                  <a:pt x="3744467" y="0"/>
                </a:lnTo>
                <a:lnTo>
                  <a:pt x="0" y="0"/>
                </a:lnTo>
                <a:lnTo>
                  <a:pt x="0" y="1296923"/>
                </a:lnTo>
                <a:close/>
              </a:path>
            </a:pathLst>
          </a:custGeom>
          <a:ln w="28956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696205" y="1219961"/>
            <a:ext cx="3154680" cy="1286510"/>
          </a:xfrm>
          <a:custGeom>
            <a:avLst/>
            <a:gdLst/>
            <a:ahLst/>
            <a:cxnLst/>
            <a:rect l="l" t="t" r="r" b="b"/>
            <a:pathLst>
              <a:path w="3154679" h="1286510">
                <a:moveTo>
                  <a:pt x="0" y="1286256"/>
                </a:moveTo>
                <a:lnTo>
                  <a:pt x="3154679" y="1286256"/>
                </a:lnTo>
                <a:lnTo>
                  <a:pt x="3154679" y="0"/>
                </a:lnTo>
                <a:lnTo>
                  <a:pt x="0" y="0"/>
                </a:lnTo>
                <a:lnTo>
                  <a:pt x="0" y="1286256"/>
                </a:lnTo>
                <a:close/>
              </a:path>
            </a:pathLst>
          </a:custGeom>
          <a:ln w="28956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696205" y="2602229"/>
            <a:ext cx="3154680" cy="1056640"/>
          </a:xfrm>
          <a:custGeom>
            <a:avLst/>
            <a:gdLst/>
            <a:ahLst/>
            <a:cxnLst/>
            <a:rect l="l" t="t" r="r" b="b"/>
            <a:pathLst>
              <a:path w="3154679" h="1056639">
                <a:moveTo>
                  <a:pt x="0" y="1056132"/>
                </a:moveTo>
                <a:lnTo>
                  <a:pt x="3154679" y="1056132"/>
                </a:lnTo>
                <a:lnTo>
                  <a:pt x="3154679" y="0"/>
                </a:lnTo>
                <a:lnTo>
                  <a:pt x="0" y="0"/>
                </a:lnTo>
                <a:lnTo>
                  <a:pt x="0" y="1056132"/>
                </a:lnTo>
                <a:close/>
              </a:path>
            </a:pathLst>
          </a:custGeom>
          <a:ln w="28956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696205" y="3748278"/>
            <a:ext cx="3154680" cy="2653665"/>
          </a:xfrm>
          <a:custGeom>
            <a:avLst/>
            <a:gdLst/>
            <a:ahLst/>
            <a:cxnLst/>
            <a:rect l="l" t="t" r="r" b="b"/>
            <a:pathLst>
              <a:path w="3154679" h="2653665">
                <a:moveTo>
                  <a:pt x="0" y="2653284"/>
                </a:moveTo>
                <a:lnTo>
                  <a:pt x="3154679" y="2653284"/>
                </a:lnTo>
                <a:lnTo>
                  <a:pt x="3154679" y="0"/>
                </a:lnTo>
                <a:lnTo>
                  <a:pt x="0" y="0"/>
                </a:lnTo>
                <a:lnTo>
                  <a:pt x="0" y="2653284"/>
                </a:lnTo>
                <a:close/>
              </a:path>
            </a:pathLst>
          </a:custGeom>
          <a:ln w="28956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674357" y="5936741"/>
            <a:ext cx="2071370" cy="340360"/>
          </a:xfrm>
          <a:custGeom>
            <a:avLst/>
            <a:gdLst/>
            <a:ahLst/>
            <a:cxnLst/>
            <a:rect l="l" t="t" r="r" b="b"/>
            <a:pathLst>
              <a:path w="2071370" h="340360">
                <a:moveTo>
                  <a:pt x="2014474" y="0"/>
                </a:moveTo>
                <a:lnTo>
                  <a:pt x="56642" y="0"/>
                </a:lnTo>
                <a:lnTo>
                  <a:pt x="34611" y="4451"/>
                </a:lnTo>
                <a:lnTo>
                  <a:pt x="16605" y="16590"/>
                </a:lnTo>
                <a:lnTo>
                  <a:pt x="4456" y="34595"/>
                </a:lnTo>
                <a:lnTo>
                  <a:pt x="0" y="56642"/>
                </a:lnTo>
                <a:lnTo>
                  <a:pt x="0" y="283210"/>
                </a:lnTo>
                <a:lnTo>
                  <a:pt x="4456" y="305256"/>
                </a:lnTo>
                <a:lnTo>
                  <a:pt x="16605" y="323261"/>
                </a:lnTo>
                <a:lnTo>
                  <a:pt x="34611" y="335400"/>
                </a:lnTo>
                <a:lnTo>
                  <a:pt x="56642" y="339852"/>
                </a:lnTo>
                <a:lnTo>
                  <a:pt x="2014474" y="339852"/>
                </a:lnTo>
                <a:lnTo>
                  <a:pt x="2036504" y="335400"/>
                </a:lnTo>
                <a:lnTo>
                  <a:pt x="2054510" y="323261"/>
                </a:lnTo>
                <a:lnTo>
                  <a:pt x="2066659" y="305256"/>
                </a:lnTo>
                <a:lnTo>
                  <a:pt x="2071116" y="283210"/>
                </a:lnTo>
                <a:lnTo>
                  <a:pt x="2071116" y="56642"/>
                </a:lnTo>
                <a:lnTo>
                  <a:pt x="2066659" y="34595"/>
                </a:lnTo>
                <a:lnTo>
                  <a:pt x="2054510" y="16590"/>
                </a:lnTo>
                <a:lnTo>
                  <a:pt x="2036504" y="4451"/>
                </a:lnTo>
                <a:lnTo>
                  <a:pt x="2014474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674357" y="5936741"/>
            <a:ext cx="2071370" cy="340360"/>
          </a:xfrm>
          <a:custGeom>
            <a:avLst/>
            <a:gdLst/>
            <a:ahLst/>
            <a:cxnLst/>
            <a:rect l="l" t="t" r="r" b="b"/>
            <a:pathLst>
              <a:path w="2071370" h="340360">
                <a:moveTo>
                  <a:pt x="0" y="56642"/>
                </a:moveTo>
                <a:lnTo>
                  <a:pt x="4456" y="34595"/>
                </a:lnTo>
                <a:lnTo>
                  <a:pt x="16605" y="16590"/>
                </a:lnTo>
                <a:lnTo>
                  <a:pt x="34611" y="4451"/>
                </a:lnTo>
                <a:lnTo>
                  <a:pt x="56642" y="0"/>
                </a:lnTo>
                <a:lnTo>
                  <a:pt x="345186" y="0"/>
                </a:lnTo>
                <a:lnTo>
                  <a:pt x="437896" y="0"/>
                </a:lnTo>
                <a:lnTo>
                  <a:pt x="862965" y="0"/>
                </a:lnTo>
                <a:lnTo>
                  <a:pt x="2014474" y="0"/>
                </a:lnTo>
                <a:lnTo>
                  <a:pt x="2036504" y="4451"/>
                </a:lnTo>
                <a:lnTo>
                  <a:pt x="2054510" y="16590"/>
                </a:lnTo>
                <a:lnTo>
                  <a:pt x="2066659" y="34595"/>
                </a:lnTo>
                <a:lnTo>
                  <a:pt x="2071116" y="56642"/>
                </a:lnTo>
                <a:lnTo>
                  <a:pt x="2071116" y="141605"/>
                </a:lnTo>
                <a:lnTo>
                  <a:pt x="2071116" y="283210"/>
                </a:lnTo>
                <a:lnTo>
                  <a:pt x="2066659" y="305256"/>
                </a:lnTo>
                <a:lnTo>
                  <a:pt x="2054510" y="323261"/>
                </a:lnTo>
                <a:lnTo>
                  <a:pt x="2036504" y="335400"/>
                </a:lnTo>
                <a:lnTo>
                  <a:pt x="2014474" y="339852"/>
                </a:lnTo>
                <a:lnTo>
                  <a:pt x="862965" y="339852"/>
                </a:lnTo>
                <a:lnTo>
                  <a:pt x="345186" y="339852"/>
                </a:lnTo>
                <a:lnTo>
                  <a:pt x="56642" y="339852"/>
                </a:lnTo>
                <a:lnTo>
                  <a:pt x="34611" y="335400"/>
                </a:lnTo>
                <a:lnTo>
                  <a:pt x="16605" y="323261"/>
                </a:lnTo>
                <a:lnTo>
                  <a:pt x="4456" y="305256"/>
                </a:lnTo>
                <a:lnTo>
                  <a:pt x="0" y="283210"/>
                </a:lnTo>
                <a:lnTo>
                  <a:pt x="0" y="141605"/>
                </a:lnTo>
                <a:lnTo>
                  <a:pt x="0" y="56642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770369" y="5984544"/>
            <a:ext cx="182880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주제/저널명 필터</a:t>
            </a:r>
            <a:r>
              <a:rPr dirty="0" sz="1400" spc="-10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검색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695693" y="2972561"/>
            <a:ext cx="2070100" cy="579120"/>
          </a:xfrm>
          <a:custGeom>
            <a:avLst/>
            <a:gdLst/>
            <a:ahLst/>
            <a:cxnLst/>
            <a:rect l="l" t="t" r="r" b="b"/>
            <a:pathLst>
              <a:path w="2070100" h="579120">
                <a:moveTo>
                  <a:pt x="1973072" y="0"/>
                </a:moveTo>
                <a:lnTo>
                  <a:pt x="96520" y="0"/>
                </a:lnTo>
                <a:lnTo>
                  <a:pt x="58935" y="7580"/>
                </a:lnTo>
                <a:lnTo>
                  <a:pt x="28257" y="28257"/>
                </a:lnTo>
                <a:lnTo>
                  <a:pt x="7580" y="58935"/>
                </a:lnTo>
                <a:lnTo>
                  <a:pt x="0" y="96520"/>
                </a:lnTo>
                <a:lnTo>
                  <a:pt x="0" y="482600"/>
                </a:lnTo>
                <a:lnTo>
                  <a:pt x="7580" y="520184"/>
                </a:lnTo>
                <a:lnTo>
                  <a:pt x="28257" y="550862"/>
                </a:lnTo>
                <a:lnTo>
                  <a:pt x="58935" y="571539"/>
                </a:lnTo>
                <a:lnTo>
                  <a:pt x="96520" y="579120"/>
                </a:lnTo>
                <a:lnTo>
                  <a:pt x="1973072" y="579120"/>
                </a:lnTo>
                <a:lnTo>
                  <a:pt x="2010656" y="571539"/>
                </a:lnTo>
                <a:lnTo>
                  <a:pt x="2041334" y="550862"/>
                </a:lnTo>
                <a:lnTo>
                  <a:pt x="2062011" y="520184"/>
                </a:lnTo>
                <a:lnTo>
                  <a:pt x="2069591" y="482600"/>
                </a:lnTo>
                <a:lnTo>
                  <a:pt x="2069591" y="96520"/>
                </a:lnTo>
                <a:lnTo>
                  <a:pt x="2062011" y="58935"/>
                </a:lnTo>
                <a:lnTo>
                  <a:pt x="2041334" y="28257"/>
                </a:lnTo>
                <a:lnTo>
                  <a:pt x="2010656" y="7580"/>
                </a:lnTo>
                <a:lnTo>
                  <a:pt x="1973072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695693" y="2972561"/>
            <a:ext cx="2070100" cy="579120"/>
          </a:xfrm>
          <a:custGeom>
            <a:avLst/>
            <a:gdLst/>
            <a:ahLst/>
            <a:cxnLst/>
            <a:rect l="l" t="t" r="r" b="b"/>
            <a:pathLst>
              <a:path w="2070100" h="579120">
                <a:moveTo>
                  <a:pt x="0" y="96520"/>
                </a:moveTo>
                <a:lnTo>
                  <a:pt x="7580" y="58935"/>
                </a:lnTo>
                <a:lnTo>
                  <a:pt x="28257" y="28257"/>
                </a:lnTo>
                <a:lnTo>
                  <a:pt x="58935" y="7580"/>
                </a:lnTo>
                <a:lnTo>
                  <a:pt x="96520" y="0"/>
                </a:lnTo>
                <a:lnTo>
                  <a:pt x="344931" y="0"/>
                </a:lnTo>
                <a:lnTo>
                  <a:pt x="594232" y="0"/>
                </a:lnTo>
                <a:lnTo>
                  <a:pt x="862329" y="0"/>
                </a:lnTo>
                <a:lnTo>
                  <a:pt x="1973072" y="0"/>
                </a:lnTo>
                <a:lnTo>
                  <a:pt x="2010656" y="7580"/>
                </a:lnTo>
                <a:lnTo>
                  <a:pt x="2041334" y="28257"/>
                </a:lnTo>
                <a:lnTo>
                  <a:pt x="2062011" y="58935"/>
                </a:lnTo>
                <a:lnTo>
                  <a:pt x="2069591" y="96520"/>
                </a:lnTo>
                <a:lnTo>
                  <a:pt x="2069591" y="241300"/>
                </a:lnTo>
                <a:lnTo>
                  <a:pt x="2069591" y="482600"/>
                </a:lnTo>
                <a:lnTo>
                  <a:pt x="2062011" y="520184"/>
                </a:lnTo>
                <a:lnTo>
                  <a:pt x="2041334" y="550862"/>
                </a:lnTo>
                <a:lnTo>
                  <a:pt x="2010656" y="571539"/>
                </a:lnTo>
                <a:lnTo>
                  <a:pt x="1973072" y="579120"/>
                </a:lnTo>
                <a:lnTo>
                  <a:pt x="862329" y="579120"/>
                </a:lnTo>
                <a:lnTo>
                  <a:pt x="344931" y="579120"/>
                </a:lnTo>
                <a:lnTo>
                  <a:pt x="96520" y="579120"/>
                </a:lnTo>
                <a:lnTo>
                  <a:pt x="58935" y="571539"/>
                </a:lnTo>
                <a:lnTo>
                  <a:pt x="28257" y="550862"/>
                </a:lnTo>
                <a:lnTo>
                  <a:pt x="7580" y="520184"/>
                </a:lnTo>
                <a:lnTo>
                  <a:pt x="0" y="482600"/>
                </a:lnTo>
                <a:lnTo>
                  <a:pt x="0" y="241300"/>
                </a:lnTo>
                <a:lnTo>
                  <a:pt x="0" y="96520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6802628" y="3030727"/>
            <a:ext cx="1585595" cy="453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5" b="1">
                <a:latin typeface="맑은 고딕"/>
                <a:cs typeface="맑은 고딕"/>
              </a:rPr>
              <a:t>저널/eBook</a:t>
            </a:r>
            <a:r>
              <a:rPr dirty="0" sz="1400" spc="-7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타이틀</a:t>
            </a:r>
            <a:endParaRPr sz="1400">
              <a:latin typeface="맑은 고딕"/>
              <a:cs typeface="맑은 고딕"/>
            </a:endParaRPr>
          </a:p>
          <a:p>
            <a:pPr marL="12700">
              <a:lnSpc>
                <a:spcPct val="100000"/>
              </a:lnSpc>
            </a:pPr>
            <a:r>
              <a:rPr dirty="0" sz="1400" spc="5" b="1">
                <a:latin typeface="맑은 고딕"/>
                <a:cs typeface="맑은 고딕"/>
              </a:rPr>
              <a:t>및 </a:t>
            </a:r>
            <a:r>
              <a:rPr dirty="0" sz="1400" spc="-5" b="1">
                <a:latin typeface="맑은 고딕"/>
                <a:cs typeface="맑은 고딕"/>
              </a:rPr>
              <a:t>ISBN</a:t>
            </a:r>
            <a:r>
              <a:rPr dirty="0" sz="1400" spc="-5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검색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695693" y="1945385"/>
            <a:ext cx="2070100" cy="341630"/>
          </a:xfrm>
          <a:custGeom>
            <a:avLst/>
            <a:gdLst/>
            <a:ahLst/>
            <a:cxnLst/>
            <a:rect l="l" t="t" r="r" b="b"/>
            <a:pathLst>
              <a:path w="2070100" h="341630">
                <a:moveTo>
                  <a:pt x="2012696" y="0"/>
                </a:moveTo>
                <a:lnTo>
                  <a:pt x="56896" y="0"/>
                </a:lnTo>
                <a:lnTo>
                  <a:pt x="34772" y="4478"/>
                </a:lnTo>
                <a:lnTo>
                  <a:pt x="16684" y="16684"/>
                </a:lnTo>
                <a:lnTo>
                  <a:pt x="4478" y="34772"/>
                </a:lnTo>
                <a:lnTo>
                  <a:pt x="0" y="56896"/>
                </a:lnTo>
                <a:lnTo>
                  <a:pt x="0" y="284479"/>
                </a:lnTo>
                <a:lnTo>
                  <a:pt x="4478" y="306603"/>
                </a:lnTo>
                <a:lnTo>
                  <a:pt x="16684" y="324691"/>
                </a:lnTo>
                <a:lnTo>
                  <a:pt x="34772" y="336897"/>
                </a:lnTo>
                <a:lnTo>
                  <a:pt x="56896" y="341375"/>
                </a:lnTo>
                <a:lnTo>
                  <a:pt x="2012696" y="341375"/>
                </a:lnTo>
                <a:lnTo>
                  <a:pt x="2034819" y="336897"/>
                </a:lnTo>
                <a:lnTo>
                  <a:pt x="2052907" y="324691"/>
                </a:lnTo>
                <a:lnTo>
                  <a:pt x="2065113" y="306603"/>
                </a:lnTo>
                <a:lnTo>
                  <a:pt x="2069591" y="284479"/>
                </a:lnTo>
                <a:lnTo>
                  <a:pt x="2069591" y="56896"/>
                </a:lnTo>
                <a:lnTo>
                  <a:pt x="2065113" y="34772"/>
                </a:lnTo>
                <a:lnTo>
                  <a:pt x="2052907" y="16684"/>
                </a:lnTo>
                <a:lnTo>
                  <a:pt x="2034819" y="4478"/>
                </a:lnTo>
                <a:lnTo>
                  <a:pt x="2012696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695693" y="1945385"/>
            <a:ext cx="2070100" cy="341630"/>
          </a:xfrm>
          <a:custGeom>
            <a:avLst/>
            <a:gdLst/>
            <a:ahLst/>
            <a:cxnLst/>
            <a:rect l="l" t="t" r="r" b="b"/>
            <a:pathLst>
              <a:path w="2070100" h="341630">
                <a:moveTo>
                  <a:pt x="0" y="56896"/>
                </a:moveTo>
                <a:lnTo>
                  <a:pt x="4478" y="34772"/>
                </a:lnTo>
                <a:lnTo>
                  <a:pt x="16684" y="16684"/>
                </a:lnTo>
                <a:lnTo>
                  <a:pt x="34772" y="4478"/>
                </a:lnTo>
                <a:lnTo>
                  <a:pt x="56896" y="0"/>
                </a:lnTo>
                <a:lnTo>
                  <a:pt x="344931" y="0"/>
                </a:lnTo>
                <a:lnTo>
                  <a:pt x="516254" y="0"/>
                </a:lnTo>
                <a:lnTo>
                  <a:pt x="862329" y="0"/>
                </a:lnTo>
                <a:lnTo>
                  <a:pt x="2012696" y="0"/>
                </a:lnTo>
                <a:lnTo>
                  <a:pt x="2034819" y="4478"/>
                </a:lnTo>
                <a:lnTo>
                  <a:pt x="2052907" y="16684"/>
                </a:lnTo>
                <a:lnTo>
                  <a:pt x="2065113" y="34772"/>
                </a:lnTo>
                <a:lnTo>
                  <a:pt x="2069591" y="56896"/>
                </a:lnTo>
                <a:lnTo>
                  <a:pt x="2069591" y="142239"/>
                </a:lnTo>
                <a:lnTo>
                  <a:pt x="2069591" y="284479"/>
                </a:lnTo>
                <a:lnTo>
                  <a:pt x="2065113" y="306603"/>
                </a:lnTo>
                <a:lnTo>
                  <a:pt x="2052907" y="324691"/>
                </a:lnTo>
                <a:lnTo>
                  <a:pt x="2034819" y="336897"/>
                </a:lnTo>
                <a:lnTo>
                  <a:pt x="2012696" y="341375"/>
                </a:lnTo>
                <a:lnTo>
                  <a:pt x="862329" y="341375"/>
                </a:lnTo>
                <a:lnTo>
                  <a:pt x="344931" y="341375"/>
                </a:lnTo>
                <a:lnTo>
                  <a:pt x="56896" y="341375"/>
                </a:lnTo>
                <a:lnTo>
                  <a:pt x="34772" y="336897"/>
                </a:lnTo>
                <a:lnTo>
                  <a:pt x="16684" y="324691"/>
                </a:lnTo>
                <a:lnTo>
                  <a:pt x="4478" y="306603"/>
                </a:lnTo>
                <a:lnTo>
                  <a:pt x="0" y="284479"/>
                </a:lnTo>
                <a:lnTo>
                  <a:pt x="0" y="142239"/>
                </a:lnTo>
                <a:lnTo>
                  <a:pt x="0" y="56896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6791070" y="1991995"/>
            <a:ext cx="187452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언어 및 출판 년도</a:t>
            </a:r>
            <a:r>
              <a:rPr dirty="0" sz="1400" spc="-12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선택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986277" y="5808726"/>
            <a:ext cx="1597660" cy="340360"/>
          </a:xfrm>
          <a:custGeom>
            <a:avLst/>
            <a:gdLst/>
            <a:ahLst/>
            <a:cxnLst/>
            <a:rect l="l" t="t" r="r" b="b"/>
            <a:pathLst>
              <a:path w="1597660" h="340360">
                <a:moveTo>
                  <a:pt x="1540510" y="0"/>
                </a:moveTo>
                <a:lnTo>
                  <a:pt x="56642" y="0"/>
                </a:lnTo>
                <a:lnTo>
                  <a:pt x="34611" y="4451"/>
                </a:lnTo>
                <a:lnTo>
                  <a:pt x="16605" y="16590"/>
                </a:lnTo>
                <a:lnTo>
                  <a:pt x="4456" y="34595"/>
                </a:lnTo>
                <a:lnTo>
                  <a:pt x="0" y="56642"/>
                </a:lnTo>
                <a:lnTo>
                  <a:pt x="0" y="283210"/>
                </a:lnTo>
                <a:lnTo>
                  <a:pt x="4456" y="305256"/>
                </a:lnTo>
                <a:lnTo>
                  <a:pt x="16605" y="323261"/>
                </a:lnTo>
                <a:lnTo>
                  <a:pt x="34611" y="335400"/>
                </a:lnTo>
                <a:lnTo>
                  <a:pt x="56642" y="339852"/>
                </a:lnTo>
                <a:lnTo>
                  <a:pt x="1540510" y="339852"/>
                </a:lnTo>
                <a:lnTo>
                  <a:pt x="1562540" y="335400"/>
                </a:lnTo>
                <a:lnTo>
                  <a:pt x="1580546" y="323261"/>
                </a:lnTo>
                <a:lnTo>
                  <a:pt x="1592695" y="305256"/>
                </a:lnTo>
                <a:lnTo>
                  <a:pt x="1597152" y="283210"/>
                </a:lnTo>
                <a:lnTo>
                  <a:pt x="1597152" y="56642"/>
                </a:lnTo>
                <a:lnTo>
                  <a:pt x="1592695" y="34595"/>
                </a:lnTo>
                <a:lnTo>
                  <a:pt x="1580546" y="16590"/>
                </a:lnTo>
                <a:lnTo>
                  <a:pt x="1562540" y="4451"/>
                </a:lnTo>
                <a:lnTo>
                  <a:pt x="154051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986277" y="5808726"/>
            <a:ext cx="1597660" cy="340360"/>
          </a:xfrm>
          <a:custGeom>
            <a:avLst/>
            <a:gdLst/>
            <a:ahLst/>
            <a:cxnLst/>
            <a:rect l="l" t="t" r="r" b="b"/>
            <a:pathLst>
              <a:path w="1597660" h="340360">
                <a:moveTo>
                  <a:pt x="0" y="56642"/>
                </a:moveTo>
                <a:lnTo>
                  <a:pt x="4456" y="34595"/>
                </a:lnTo>
                <a:lnTo>
                  <a:pt x="16605" y="16590"/>
                </a:lnTo>
                <a:lnTo>
                  <a:pt x="34611" y="4451"/>
                </a:lnTo>
                <a:lnTo>
                  <a:pt x="56642" y="0"/>
                </a:lnTo>
                <a:lnTo>
                  <a:pt x="266192" y="0"/>
                </a:lnTo>
                <a:lnTo>
                  <a:pt x="555244" y="0"/>
                </a:lnTo>
                <a:lnTo>
                  <a:pt x="665480" y="0"/>
                </a:lnTo>
                <a:lnTo>
                  <a:pt x="1540510" y="0"/>
                </a:lnTo>
                <a:lnTo>
                  <a:pt x="1562540" y="4451"/>
                </a:lnTo>
                <a:lnTo>
                  <a:pt x="1580546" y="16590"/>
                </a:lnTo>
                <a:lnTo>
                  <a:pt x="1592695" y="34595"/>
                </a:lnTo>
                <a:lnTo>
                  <a:pt x="1597152" y="56642"/>
                </a:lnTo>
                <a:lnTo>
                  <a:pt x="1597152" y="141605"/>
                </a:lnTo>
                <a:lnTo>
                  <a:pt x="1597152" y="283210"/>
                </a:lnTo>
                <a:lnTo>
                  <a:pt x="1592695" y="305256"/>
                </a:lnTo>
                <a:lnTo>
                  <a:pt x="1580546" y="323261"/>
                </a:lnTo>
                <a:lnTo>
                  <a:pt x="1562540" y="335400"/>
                </a:lnTo>
                <a:lnTo>
                  <a:pt x="1540510" y="339852"/>
                </a:lnTo>
                <a:lnTo>
                  <a:pt x="665480" y="339852"/>
                </a:lnTo>
                <a:lnTo>
                  <a:pt x="266192" y="339852"/>
                </a:lnTo>
                <a:lnTo>
                  <a:pt x="56642" y="339852"/>
                </a:lnTo>
                <a:lnTo>
                  <a:pt x="34611" y="335400"/>
                </a:lnTo>
                <a:lnTo>
                  <a:pt x="16605" y="323261"/>
                </a:lnTo>
                <a:lnTo>
                  <a:pt x="4456" y="305256"/>
                </a:lnTo>
                <a:lnTo>
                  <a:pt x="0" y="283210"/>
                </a:lnTo>
                <a:lnTo>
                  <a:pt x="0" y="141605"/>
                </a:lnTo>
                <a:lnTo>
                  <a:pt x="0" y="56642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3081908" y="5856528"/>
            <a:ext cx="139636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콘텐츠 유형</a:t>
            </a:r>
            <a:r>
              <a:rPr dirty="0" sz="1400" spc="-9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선택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907285" y="4200905"/>
            <a:ext cx="2677795" cy="341630"/>
          </a:xfrm>
          <a:custGeom>
            <a:avLst/>
            <a:gdLst/>
            <a:ahLst/>
            <a:cxnLst/>
            <a:rect l="l" t="t" r="r" b="b"/>
            <a:pathLst>
              <a:path w="2677795" h="341629">
                <a:moveTo>
                  <a:pt x="2620772" y="0"/>
                </a:moveTo>
                <a:lnTo>
                  <a:pt x="56895" y="0"/>
                </a:lnTo>
                <a:lnTo>
                  <a:pt x="34772" y="4478"/>
                </a:lnTo>
                <a:lnTo>
                  <a:pt x="16684" y="16684"/>
                </a:lnTo>
                <a:lnTo>
                  <a:pt x="4478" y="34772"/>
                </a:lnTo>
                <a:lnTo>
                  <a:pt x="0" y="56896"/>
                </a:lnTo>
                <a:lnTo>
                  <a:pt x="0" y="284480"/>
                </a:lnTo>
                <a:lnTo>
                  <a:pt x="4478" y="306603"/>
                </a:lnTo>
                <a:lnTo>
                  <a:pt x="16684" y="324691"/>
                </a:lnTo>
                <a:lnTo>
                  <a:pt x="34772" y="336897"/>
                </a:lnTo>
                <a:lnTo>
                  <a:pt x="56895" y="341376"/>
                </a:lnTo>
                <a:lnTo>
                  <a:pt x="2620772" y="341376"/>
                </a:lnTo>
                <a:lnTo>
                  <a:pt x="2642895" y="336897"/>
                </a:lnTo>
                <a:lnTo>
                  <a:pt x="2660983" y="324691"/>
                </a:lnTo>
                <a:lnTo>
                  <a:pt x="2673189" y="306603"/>
                </a:lnTo>
                <a:lnTo>
                  <a:pt x="2677667" y="284480"/>
                </a:lnTo>
                <a:lnTo>
                  <a:pt x="2677667" y="56896"/>
                </a:lnTo>
                <a:lnTo>
                  <a:pt x="2673189" y="34772"/>
                </a:lnTo>
                <a:lnTo>
                  <a:pt x="2660983" y="16684"/>
                </a:lnTo>
                <a:lnTo>
                  <a:pt x="2642895" y="4478"/>
                </a:lnTo>
                <a:lnTo>
                  <a:pt x="2620772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907285" y="4200905"/>
            <a:ext cx="2677795" cy="341630"/>
          </a:xfrm>
          <a:custGeom>
            <a:avLst/>
            <a:gdLst/>
            <a:ahLst/>
            <a:cxnLst/>
            <a:rect l="l" t="t" r="r" b="b"/>
            <a:pathLst>
              <a:path w="2677795" h="341629">
                <a:moveTo>
                  <a:pt x="0" y="56896"/>
                </a:moveTo>
                <a:lnTo>
                  <a:pt x="4478" y="34772"/>
                </a:lnTo>
                <a:lnTo>
                  <a:pt x="16684" y="16684"/>
                </a:lnTo>
                <a:lnTo>
                  <a:pt x="34772" y="4478"/>
                </a:lnTo>
                <a:lnTo>
                  <a:pt x="56895" y="0"/>
                </a:lnTo>
                <a:lnTo>
                  <a:pt x="446277" y="0"/>
                </a:lnTo>
                <a:lnTo>
                  <a:pt x="685419" y="0"/>
                </a:lnTo>
                <a:lnTo>
                  <a:pt x="1115695" y="0"/>
                </a:lnTo>
                <a:lnTo>
                  <a:pt x="2620772" y="0"/>
                </a:lnTo>
                <a:lnTo>
                  <a:pt x="2642895" y="4478"/>
                </a:lnTo>
                <a:lnTo>
                  <a:pt x="2660983" y="16684"/>
                </a:lnTo>
                <a:lnTo>
                  <a:pt x="2673189" y="34772"/>
                </a:lnTo>
                <a:lnTo>
                  <a:pt x="2677667" y="56896"/>
                </a:lnTo>
                <a:lnTo>
                  <a:pt x="2677667" y="142240"/>
                </a:lnTo>
                <a:lnTo>
                  <a:pt x="2677667" y="284480"/>
                </a:lnTo>
                <a:lnTo>
                  <a:pt x="2673189" y="306603"/>
                </a:lnTo>
                <a:lnTo>
                  <a:pt x="2660983" y="324691"/>
                </a:lnTo>
                <a:lnTo>
                  <a:pt x="2642895" y="336897"/>
                </a:lnTo>
                <a:lnTo>
                  <a:pt x="2620772" y="341376"/>
                </a:lnTo>
                <a:lnTo>
                  <a:pt x="1115695" y="341376"/>
                </a:lnTo>
                <a:lnTo>
                  <a:pt x="446277" y="341376"/>
                </a:lnTo>
                <a:lnTo>
                  <a:pt x="56895" y="341376"/>
                </a:lnTo>
                <a:lnTo>
                  <a:pt x="34772" y="336897"/>
                </a:lnTo>
                <a:lnTo>
                  <a:pt x="16684" y="324691"/>
                </a:lnTo>
                <a:lnTo>
                  <a:pt x="4478" y="306603"/>
                </a:lnTo>
                <a:lnTo>
                  <a:pt x="0" y="284480"/>
                </a:lnTo>
                <a:lnTo>
                  <a:pt x="0" y="142240"/>
                </a:lnTo>
                <a:lnTo>
                  <a:pt x="0" y="56896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2002282" y="4248150"/>
            <a:ext cx="247078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구독 콘텐츠 내 검색 여부</a:t>
            </a:r>
            <a:r>
              <a:rPr dirty="0" sz="1400" spc="-12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선택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30" name="object 30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72341" y="1365807"/>
            <a:ext cx="4571529" cy="44533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294250" y="4695444"/>
            <a:ext cx="1191357" cy="9620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72160" y="2261642"/>
            <a:ext cx="1095722" cy="9623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37972" y="5462015"/>
            <a:ext cx="1743455" cy="8290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61263" y="102819"/>
            <a:ext cx="463042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>
                <a:solidFill>
                  <a:srgbClr val="FF6600"/>
                </a:solidFill>
              </a:rPr>
              <a:t>5. </a:t>
            </a:r>
            <a:r>
              <a:rPr dirty="0" sz="2400" spc="-50">
                <a:solidFill>
                  <a:srgbClr val="FF6600"/>
                </a:solidFill>
              </a:rPr>
              <a:t>SEARCH </a:t>
            </a:r>
            <a:r>
              <a:rPr dirty="0" sz="2400">
                <a:solidFill>
                  <a:srgbClr val="FF6600"/>
                </a:solidFill>
              </a:rPr>
              <a:t>: </a:t>
            </a:r>
            <a:r>
              <a:rPr dirty="0" sz="2400" spc="-70">
                <a:solidFill>
                  <a:srgbClr val="FF6600"/>
                </a:solidFill>
              </a:rPr>
              <a:t>ADVANCED</a:t>
            </a:r>
            <a:r>
              <a:rPr dirty="0" sz="2400" spc="-480">
                <a:solidFill>
                  <a:srgbClr val="FF6600"/>
                </a:solidFill>
              </a:rPr>
              <a:t> </a:t>
            </a:r>
            <a:r>
              <a:rPr dirty="0" sz="2400" spc="-50">
                <a:solidFill>
                  <a:srgbClr val="FF6600"/>
                </a:solidFill>
              </a:rPr>
              <a:t>SEARCH</a:t>
            </a:r>
            <a:endParaRPr sz="2400"/>
          </a:p>
        </p:txBody>
      </p:sp>
      <p:sp>
        <p:nvSpPr>
          <p:cNvPr id="7" name="object 7"/>
          <p:cNvSpPr/>
          <p:nvPr/>
        </p:nvSpPr>
        <p:spPr>
          <a:xfrm>
            <a:off x="1461642" y="5537453"/>
            <a:ext cx="2556510" cy="340360"/>
          </a:xfrm>
          <a:custGeom>
            <a:avLst/>
            <a:gdLst/>
            <a:ahLst/>
            <a:cxnLst/>
            <a:rect l="l" t="t" r="r" b="b"/>
            <a:pathLst>
              <a:path w="2556510" h="340360">
                <a:moveTo>
                  <a:pt x="2499741" y="0"/>
                </a:moveTo>
                <a:lnTo>
                  <a:pt x="182244" y="0"/>
                </a:lnTo>
                <a:lnTo>
                  <a:pt x="160214" y="4456"/>
                </a:lnTo>
                <a:lnTo>
                  <a:pt x="142208" y="16605"/>
                </a:lnTo>
                <a:lnTo>
                  <a:pt x="130059" y="34611"/>
                </a:lnTo>
                <a:lnTo>
                  <a:pt x="125603" y="56642"/>
                </a:lnTo>
                <a:lnTo>
                  <a:pt x="125603" y="198247"/>
                </a:lnTo>
                <a:lnTo>
                  <a:pt x="0" y="264807"/>
                </a:lnTo>
                <a:lnTo>
                  <a:pt x="125603" y="283210"/>
                </a:lnTo>
                <a:lnTo>
                  <a:pt x="130059" y="305256"/>
                </a:lnTo>
                <a:lnTo>
                  <a:pt x="142208" y="323261"/>
                </a:lnTo>
                <a:lnTo>
                  <a:pt x="160214" y="335400"/>
                </a:lnTo>
                <a:lnTo>
                  <a:pt x="182244" y="339852"/>
                </a:lnTo>
                <a:lnTo>
                  <a:pt x="2499741" y="339852"/>
                </a:lnTo>
                <a:lnTo>
                  <a:pt x="2521771" y="335400"/>
                </a:lnTo>
                <a:lnTo>
                  <a:pt x="2539777" y="323261"/>
                </a:lnTo>
                <a:lnTo>
                  <a:pt x="2551926" y="305256"/>
                </a:lnTo>
                <a:lnTo>
                  <a:pt x="2556383" y="283210"/>
                </a:lnTo>
                <a:lnTo>
                  <a:pt x="2556383" y="56642"/>
                </a:lnTo>
                <a:lnTo>
                  <a:pt x="2551926" y="34611"/>
                </a:lnTo>
                <a:lnTo>
                  <a:pt x="2539777" y="16605"/>
                </a:lnTo>
                <a:lnTo>
                  <a:pt x="2521771" y="4456"/>
                </a:lnTo>
                <a:lnTo>
                  <a:pt x="2499741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61642" y="5537453"/>
            <a:ext cx="2556510" cy="340360"/>
          </a:xfrm>
          <a:custGeom>
            <a:avLst/>
            <a:gdLst/>
            <a:ahLst/>
            <a:cxnLst/>
            <a:rect l="l" t="t" r="r" b="b"/>
            <a:pathLst>
              <a:path w="2556510" h="340360">
                <a:moveTo>
                  <a:pt x="125603" y="56642"/>
                </a:moveTo>
                <a:lnTo>
                  <a:pt x="130059" y="34611"/>
                </a:lnTo>
                <a:lnTo>
                  <a:pt x="142208" y="16605"/>
                </a:lnTo>
                <a:lnTo>
                  <a:pt x="160214" y="4456"/>
                </a:lnTo>
                <a:lnTo>
                  <a:pt x="182244" y="0"/>
                </a:lnTo>
                <a:lnTo>
                  <a:pt x="530732" y="0"/>
                </a:lnTo>
                <a:lnTo>
                  <a:pt x="1138427" y="0"/>
                </a:lnTo>
                <a:lnTo>
                  <a:pt x="2499741" y="0"/>
                </a:lnTo>
                <a:lnTo>
                  <a:pt x="2521771" y="4456"/>
                </a:lnTo>
                <a:lnTo>
                  <a:pt x="2539777" y="16605"/>
                </a:lnTo>
                <a:lnTo>
                  <a:pt x="2551926" y="34611"/>
                </a:lnTo>
                <a:lnTo>
                  <a:pt x="2556383" y="56642"/>
                </a:lnTo>
                <a:lnTo>
                  <a:pt x="2556383" y="198247"/>
                </a:lnTo>
                <a:lnTo>
                  <a:pt x="2556383" y="283210"/>
                </a:lnTo>
                <a:lnTo>
                  <a:pt x="2551926" y="305256"/>
                </a:lnTo>
                <a:lnTo>
                  <a:pt x="2539777" y="323261"/>
                </a:lnTo>
                <a:lnTo>
                  <a:pt x="2521771" y="335400"/>
                </a:lnTo>
                <a:lnTo>
                  <a:pt x="2499741" y="339852"/>
                </a:lnTo>
                <a:lnTo>
                  <a:pt x="1138427" y="339852"/>
                </a:lnTo>
                <a:lnTo>
                  <a:pt x="530732" y="339852"/>
                </a:lnTo>
                <a:lnTo>
                  <a:pt x="182244" y="339852"/>
                </a:lnTo>
                <a:lnTo>
                  <a:pt x="160214" y="335400"/>
                </a:lnTo>
                <a:lnTo>
                  <a:pt x="142208" y="323261"/>
                </a:lnTo>
                <a:lnTo>
                  <a:pt x="130059" y="305256"/>
                </a:lnTo>
                <a:lnTo>
                  <a:pt x="125603" y="283210"/>
                </a:lnTo>
                <a:lnTo>
                  <a:pt x="0" y="264807"/>
                </a:lnTo>
                <a:lnTo>
                  <a:pt x="125603" y="198247"/>
                </a:lnTo>
                <a:lnTo>
                  <a:pt x="125603" y="56642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801241" y="5988558"/>
            <a:ext cx="3274695" cy="341630"/>
          </a:xfrm>
          <a:custGeom>
            <a:avLst/>
            <a:gdLst/>
            <a:ahLst/>
            <a:cxnLst/>
            <a:rect l="l" t="t" r="r" b="b"/>
            <a:pathLst>
              <a:path w="3274695" h="341629">
                <a:moveTo>
                  <a:pt x="3217545" y="0"/>
                </a:moveTo>
                <a:lnTo>
                  <a:pt x="228472" y="0"/>
                </a:lnTo>
                <a:lnTo>
                  <a:pt x="206349" y="4471"/>
                </a:lnTo>
                <a:lnTo>
                  <a:pt x="188261" y="16665"/>
                </a:lnTo>
                <a:lnTo>
                  <a:pt x="176055" y="34750"/>
                </a:lnTo>
                <a:lnTo>
                  <a:pt x="171576" y="56895"/>
                </a:lnTo>
                <a:lnTo>
                  <a:pt x="0" y="138366"/>
                </a:lnTo>
                <a:lnTo>
                  <a:pt x="171576" y="142239"/>
                </a:lnTo>
                <a:lnTo>
                  <a:pt x="171576" y="284479"/>
                </a:lnTo>
                <a:lnTo>
                  <a:pt x="176055" y="306625"/>
                </a:lnTo>
                <a:lnTo>
                  <a:pt x="188261" y="324710"/>
                </a:lnTo>
                <a:lnTo>
                  <a:pt x="206349" y="336904"/>
                </a:lnTo>
                <a:lnTo>
                  <a:pt x="228472" y="341375"/>
                </a:lnTo>
                <a:lnTo>
                  <a:pt x="3217545" y="341375"/>
                </a:lnTo>
                <a:lnTo>
                  <a:pt x="3239668" y="336904"/>
                </a:lnTo>
                <a:lnTo>
                  <a:pt x="3257756" y="324710"/>
                </a:lnTo>
                <a:lnTo>
                  <a:pt x="3269962" y="306625"/>
                </a:lnTo>
                <a:lnTo>
                  <a:pt x="3274441" y="284479"/>
                </a:lnTo>
                <a:lnTo>
                  <a:pt x="3274441" y="56895"/>
                </a:lnTo>
                <a:lnTo>
                  <a:pt x="3269962" y="34750"/>
                </a:lnTo>
                <a:lnTo>
                  <a:pt x="3257756" y="16665"/>
                </a:lnTo>
                <a:lnTo>
                  <a:pt x="3239668" y="4471"/>
                </a:lnTo>
                <a:lnTo>
                  <a:pt x="3217545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801241" y="5988558"/>
            <a:ext cx="3274695" cy="341630"/>
          </a:xfrm>
          <a:custGeom>
            <a:avLst/>
            <a:gdLst/>
            <a:ahLst/>
            <a:cxnLst/>
            <a:rect l="l" t="t" r="r" b="b"/>
            <a:pathLst>
              <a:path w="3274695" h="341629">
                <a:moveTo>
                  <a:pt x="171576" y="56895"/>
                </a:moveTo>
                <a:lnTo>
                  <a:pt x="176055" y="34750"/>
                </a:lnTo>
                <a:lnTo>
                  <a:pt x="188261" y="16665"/>
                </a:lnTo>
                <a:lnTo>
                  <a:pt x="206349" y="4471"/>
                </a:lnTo>
                <a:lnTo>
                  <a:pt x="228472" y="0"/>
                </a:lnTo>
                <a:lnTo>
                  <a:pt x="688720" y="0"/>
                </a:lnTo>
                <a:lnTo>
                  <a:pt x="1464436" y="0"/>
                </a:lnTo>
                <a:lnTo>
                  <a:pt x="3217545" y="0"/>
                </a:lnTo>
                <a:lnTo>
                  <a:pt x="3239668" y="4471"/>
                </a:lnTo>
                <a:lnTo>
                  <a:pt x="3257756" y="16665"/>
                </a:lnTo>
                <a:lnTo>
                  <a:pt x="3269962" y="34750"/>
                </a:lnTo>
                <a:lnTo>
                  <a:pt x="3274441" y="56895"/>
                </a:lnTo>
                <a:lnTo>
                  <a:pt x="3274441" y="142239"/>
                </a:lnTo>
                <a:lnTo>
                  <a:pt x="3274441" y="284479"/>
                </a:lnTo>
                <a:lnTo>
                  <a:pt x="3269962" y="306625"/>
                </a:lnTo>
                <a:lnTo>
                  <a:pt x="3257756" y="324710"/>
                </a:lnTo>
                <a:lnTo>
                  <a:pt x="3239668" y="336904"/>
                </a:lnTo>
                <a:lnTo>
                  <a:pt x="3217545" y="341375"/>
                </a:lnTo>
                <a:lnTo>
                  <a:pt x="1464436" y="341375"/>
                </a:lnTo>
                <a:lnTo>
                  <a:pt x="688720" y="341375"/>
                </a:lnTo>
                <a:lnTo>
                  <a:pt x="228472" y="341375"/>
                </a:lnTo>
                <a:lnTo>
                  <a:pt x="206349" y="336904"/>
                </a:lnTo>
                <a:lnTo>
                  <a:pt x="188261" y="324710"/>
                </a:lnTo>
                <a:lnTo>
                  <a:pt x="176055" y="306625"/>
                </a:lnTo>
                <a:lnTo>
                  <a:pt x="171576" y="284479"/>
                </a:lnTo>
                <a:lnTo>
                  <a:pt x="171576" y="142239"/>
                </a:lnTo>
                <a:lnTo>
                  <a:pt x="0" y="138366"/>
                </a:lnTo>
                <a:lnTo>
                  <a:pt x="171576" y="56895"/>
                </a:lnTo>
                <a:close/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681352" y="5584647"/>
            <a:ext cx="3274060" cy="690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5" b="1">
                <a:latin typeface="맑은 고딕"/>
                <a:cs typeface="맑은 고딕"/>
              </a:rPr>
              <a:t>전체 </a:t>
            </a:r>
            <a:r>
              <a:rPr dirty="0" sz="1400" b="1">
                <a:latin typeface="맑은 고딕"/>
                <a:cs typeface="맑은 고딕"/>
              </a:rPr>
              <a:t>컬렉션 검색 결과</a:t>
            </a:r>
            <a:r>
              <a:rPr dirty="0" sz="1400" spc="-8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도출</a:t>
            </a:r>
            <a:endParaRPr sz="1400">
              <a:latin typeface="맑은 고딕"/>
              <a:cs typeface="맑은 고딕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Times New Roman"/>
              <a:cs typeface="Times New Roman"/>
            </a:endParaRPr>
          </a:p>
          <a:p>
            <a:pPr marL="398780">
              <a:lnSpc>
                <a:spcPct val="100000"/>
              </a:lnSpc>
            </a:pPr>
            <a:r>
              <a:rPr dirty="0" sz="1400" b="1">
                <a:latin typeface="맑은 고딕"/>
                <a:cs typeface="맑은 고딕"/>
              </a:rPr>
              <a:t>구독 중인 컬렉션 내 검색 결과</a:t>
            </a:r>
            <a:r>
              <a:rPr dirty="0" sz="1400" spc="-13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도출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03681" y="5708141"/>
            <a:ext cx="838200" cy="265430"/>
          </a:xfrm>
          <a:custGeom>
            <a:avLst/>
            <a:gdLst/>
            <a:ahLst/>
            <a:cxnLst/>
            <a:rect l="l" t="t" r="r" b="b"/>
            <a:pathLst>
              <a:path w="838200" h="265429">
                <a:moveTo>
                  <a:pt x="0" y="265175"/>
                </a:moveTo>
                <a:lnTo>
                  <a:pt x="838200" y="265175"/>
                </a:lnTo>
                <a:lnTo>
                  <a:pt x="838200" y="0"/>
                </a:lnTo>
                <a:lnTo>
                  <a:pt x="0" y="0"/>
                </a:lnTo>
                <a:lnTo>
                  <a:pt x="0" y="265175"/>
                </a:lnTo>
                <a:close/>
              </a:path>
            </a:pathLst>
          </a:custGeom>
          <a:ln w="28955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03681" y="6003797"/>
            <a:ext cx="1251585" cy="288290"/>
          </a:xfrm>
          <a:custGeom>
            <a:avLst/>
            <a:gdLst/>
            <a:ahLst/>
            <a:cxnLst/>
            <a:rect l="l" t="t" r="r" b="b"/>
            <a:pathLst>
              <a:path w="1251585" h="288289">
                <a:moveTo>
                  <a:pt x="0" y="288035"/>
                </a:moveTo>
                <a:lnTo>
                  <a:pt x="1251204" y="288035"/>
                </a:lnTo>
                <a:lnTo>
                  <a:pt x="1251204" y="0"/>
                </a:lnTo>
                <a:lnTo>
                  <a:pt x="0" y="0"/>
                </a:lnTo>
                <a:lnTo>
                  <a:pt x="0" y="288035"/>
                </a:lnTo>
                <a:close/>
              </a:path>
            </a:pathLst>
          </a:custGeom>
          <a:ln w="28955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229093" y="2219705"/>
            <a:ext cx="1181100" cy="1054735"/>
          </a:xfrm>
          <a:custGeom>
            <a:avLst/>
            <a:gdLst/>
            <a:ahLst/>
            <a:cxnLst/>
            <a:rect l="l" t="t" r="r" b="b"/>
            <a:pathLst>
              <a:path w="1181100" h="1054735">
                <a:moveTo>
                  <a:pt x="0" y="1054608"/>
                </a:moveTo>
                <a:lnTo>
                  <a:pt x="1181100" y="1054608"/>
                </a:lnTo>
                <a:lnTo>
                  <a:pt x="1181100" y="0"/>
                </a:lnTo>
                <a:lnTo>
                  <a:pt x="0" y="0"/>
                </a:lnTo>
                <a:lnTo>
                  <a:pt x="0" y="1054608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285481" y="4674870"/>
            <a:ext cx="1239520" cy="998219"/>
          </a:xfrm>
          <a:custGeom>
            <a:avLst/>
            <a:gdLst/>
            <a:ahLst/>
            <a:cxnLst/>
            <a:rect l="l" t="t" r="r" b="b"/>
            <a:pathLst>
              <a:path w="1239520" h="998220">
                <a:moveTo>
                  <a:pt x="0" y="998219"/>
                </a:moveTo>
                <a:lnTo>
                  <a:pt x="1239012" y="998219"/>
                </a:lnTo>
                <a:lnTo>
                  <a:pt x="1239012" y="0"/>
                </a:lnTo>
                <a:lnTo>
                  <a:pt x="0" y="0"/>
                </a:lnTo>
                <a:lnTo>
                  <a:pt x="0" y="998219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607302" y="1451610"/>
            <a:ext cx="1868805" cy="673735"/>
          </a:xfrm>
          <a:custGeom>
            <a:avLst/>
            <a:gdLst/>
            <a:ahLst/>
            <a:cxnLst/>
            <a:rect l="l" t="t" r="r" b="b"/>
            <a:pathLst>
              <a:path w="1868804" h="673735">
                <a:moveTo>
                  <a:pt x="1557020" y="579119"/>
                </a:moveTo>
                <a:lnTo>
                  <a:pt x="1089914" y="579119"/>
                </a:lnTo>
                <a:lnTo>
                  <a:pt x="1312545" y="673226"/>
                </a:lnTo>
                <a:lnTo>
                  <a:pt x="1557020" y="579119"/>
                </a:lnTo>
                <a:close/>
              </a:path>
              <a:path w="1868804" h="673735">
                <a:moveTo>
                  <a:pt x="1771903" y="0"/>
                </a:moveTo>
                <a:lnTo>
                  <a:pt x="96520" y="0"/>
                </a:lnTo>
                <a:lnTo>
                  <a:pt x="58935" y="7580"/>
                </a:lnTo>
                <a:lnTo>
                  <a:pt x="28257" y="28257"/>
                </a:lnTo>
                <a:lnTo>
                  <a:pt x="7580" y="58935"/>
                </a:lnTo>
                <a:lnTo>
                  <a:pt x="0" y="96519"/>
                </a:lnTo>
                <a:lnTo>
                  <a:pt x="0" y="482600"/>
                </a:lnTo>
                <a:lnTo>
                  <a:pt x="7580" y="520184"/>
                </a:lnTo>
                <a:lnTo>
                  <a:pt x="28257" y="550862"/>
                </a:lnTo>
                <a:lnTo>
                  <a:pt x="58935" y="571539"/>
                </a:lnTo>
                <a:lnTo>
                  <a:pt x="96520" y="579119"/>
                </a:lnTo>
                <a:lnTo>
                  <a:pt x="1771903" y="579119"/>
                </a:lnTo>
                <a:lnTo>
                  <a:pt x="1809488" y="571539"/>
                </a:lnTo>
                <a:lnTo>
                  <a:pt x="1840166" y="550862"/>
                </a:lnTo>
                <a:lnTo>
                  <a:pt x="1860843" y="520184"/>
                </a:lnTo>
                <a:lnTo>
                  <a:pt x="1868424" y="482600"/>
                </a:lnTo>
                <a:lnTo>
                  <a:pt x="1868424" y="96519"/>
                </a:lnTo>
                <a:lnTo>
                  <a:pt x="1860843" y="58935"/>
                </a:lnTo>
                <a:lnTo>
                  <a:pt x="1840166" y="28257"/>
                </a:lnTo>
                <a:lnTo>
                  <a:pt x="1809488" y="7580"/>
                </a:lnTo>
                <a:lnTo>
                  <a:pt x="1771903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607302" y="1451610"/>
            <a:ext cx="1868805" cy="673735"/>
          </a:xfrm>
          <a:custGeom>
            <a:avLst/>
            <a:gdLst/>
            <a:ahLst/>
            <a:cxnLst/>
            <a:rect l="l" t="t" r="r" b="b"/>
            <a:pathLst>
              <a:path w="1868804" h="673735">
                <a:moveTo>
                  <a:pt x="0" y="96519"/>
                </a:moveTo>
                <a:lnTo>
                  <a:pt x="7580" y="58935"/>
                </a:lnTo>
                <a:lnTo>
                  <a:pt x="28257" y="28257"/>
                </a:lnTo>
                <a:lnTo>
                  <a:pt x="58935" y="7580"/>
                </a:lnTo>
                <a:lnTo>
                  <a:pt x="96520" y="0"/>
                </a:lnTo>
                <a:lnTo>
                  <a:pt x="1089914" y="0"/>
                </a:lnTo>
                <a:lnTo>
                  <a:pt x="1557020" y="0"/>
                </a:lnTo>
                <a:lnTo>
                  <a:pt x="1771903" y="0"/>
                </a:lnTo>
                <a:lnTo>
                  <a:pt x="1809488" y="7580"/>
                </a:lnTo>
                <a:lnTo>
                  <a:pt x="1840166" y="28257"/>
                </a:lnTo>
                <a:lnTo>
                  <a:pt x="1860843" y="58935"/>
                </a:lnTo>
                <a:lnTo>
                  <a:pt x="1868424" y="96519"/>
                </a:lnTo>
                <a:lnTo>
                  <a:pt x="1868424" y="337819"/>
                </a:lnTo>
                <a:lnTo>
                  <a:pt x="1868424" y="482600"/>
                </a:lnTo>
                <a:lnTo>
                  <a:pt x="1860843" y="520184"/>
                </a:lnTo>
                <a:lnTo>
                  <a:pt x="1840166" y="550862"/>
                </a:lnTo>
                <a:lnTo>
                  <a:pt x="1809488" y="571539"/>
                </a:lnTo>
                <a:lnTo>
                  <a:pt x="1771903" y="579119"/>
                </a:lnTo>
                <a:lnTo>
                  <a:pt x="1557020" y="579119"/>
                </a:lnTo>
                <a:lnTo>
                  <a:pt x="1312545" y="673226"/>
                </a:lnTo>
                <a:lnTo>
                  <a:pt x="1089914" y="579119"/>
                </a:lnTo>
                <a:lnTo>
                  <a:pt x="96520" y="579119"/>
                </a:lnTo>
                <a:lnTo>
                  <a:pt x="58935" y="571539"/>
                </a:lnTo>
                <a:lnTo>
                  <a:pt x="28257" y="550862"/>
                </a:lnTo>
                <a:lnTo>
                  <a:pt x="7580" y="520184"/>
                </a:lnTo>
                <a:lnTo>
                  <a:pt x="0" y="482600"/>
                </a:lnTo>
                <a:lnTo>
                  <a:pt x="0" y="337819"/>
                </a:lnTo>
                <a:lnTo>
                  <a:pt x="0" y="96519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44068" y="1443227"/>
            <a:ext cx="1568195" cy="40523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70737" y="689609"/>
            <a:ext cx="2661285" cy="725170"/>
          </a:xfrm>
          <a:custGeom>
            <a:avLst/>
            <a:gdLst/>
            <a:ahLst/>
            <a:cxnLst/>
            <a:rect l="l" t="t" r="r" b="b"/>
            <a:pathLst>
              <a:path w="2661285" h="725169">
                <a:moveTo>
                  <a:pt x="1108710" y="579119"/>
                </a:moveTo>
                <a:lnTo>
                  <a:pt x="443484" y="579119"/>
                </a:lnTo>
                <a:lnTo>
                  <a:pt x="746252" y="725042"/>
                </a:lnTo>
                <a:lnTo>
                  <a:pt x="1108710" y="579119"/>
                </a:lnTo>
                <a:close/>
              </a:path>
              <a:path w="2661285" h="725169">
                <a:moveTo>
                  <a:pt x="2564384" y="0"/>
                </a:moveTo>
                <a:lnTo>
                  <a:pt x="96520" y="0"/>
                </a:lnTo>
                <a:lnTo>
                  <a:pt x="58952" y="7580"/>
                </a:lnTo>
                <a:lnTo>
                  <a:pt x="28271" y="28257"/>
                </a:lnTo>
                <a:lnTo>
                  <a:pt x="7585" y="58935"/>
                </a:lnTo>
                <a:lnTo>
                  <a:pt x="0" y="96519"/>
                </a:lnTo>
                <a:lnTo>
                  <a:pt x="0" y="482600"/>
                </a:lnTo>
                <a:lnTo>
                  <a:pt x="7585" y="520184"/>
                </a:lnTo>
                <a:lnTo>
                  <a:pt x="28271" y="550862"/>
                </a:lnTo>
                <a:lnTo>
                  <a:pt x="58952" y="571539"/>
                </a:lnTo>
                <a:lnTo>
                  <a:pt x="96520" y="579119"/>
                </a:lnTo>
                <a:lnTo>
                  <a:pt x="2564384" y="579119"/>
                </a:lnTo>
                <a:lnTo>
                  <a:pt x="2601968" y="571539"/>
                </a:lnTo>
                <a:lnTo>
                  <a:pt x="2632646" y="550862"/>
                </a:lnTo>
                <a:lnTo>
                  <a:pt x="2653323" y="520184"/>
                </a:lnTo>
                <a:lnTo>
                  <a:pt x="2660904" y="482600"/>
                </a:lnTo>
                <a:lnTo>
                  <a:pt x="2660904" y="96519"/>
                </a:lnTo>
                <a:lnTo>
                  <a:pt x="2653323" y="58935"/>
                </a:lnTo>
                <a:lnTo>
                  <a:pt x="2632646" y="28257"/>
                </a:lnTo>
                <a:lnTo>
                  <a:pt x="2601968" y="7580"/>
                </a:lnTo>
                <a:lnTo>
                  <a:pt x="2564384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70737" y="689609"/>
            <a:ext cx="2661285" cy="725170"/>
          </a:xfrm>
          <a:custGeom>
            <a:avLst/>
            <a:gdLst/>
            <a:ahLst/>
            <a:cxnLst/>
            <a:rect l="l" t="t" r="r" b="b"/>
            <a:pathLst>
              <a:path w="2661285" h="725169">
                <a:moveTo>
                  <a:pt x="0" y="96519"/>
                </a:moveTo>
                <a:lnTo>
                  <a:pt x="7585" y="58935"/>
                </a:lnTo>
                <a:lnTo>
                  <a:pt x="28271" y="28257"/>
                </a:lnTo>
                <a:lnTo>
                  <a:pt x="58952" y="7580"/>
                </a:lnTo>
                <a:lnTo>
                  <a:pt x="96520" y="0"/>
                </a:lnTo>
                <a:lnTo>
                  <a:pt x="443484" y="0"/>
                </a:lnTo>
                <a:lnTo>
                  <a:pt x="1108710" y="0"/>
                </a:lnTo>
                <a:lnTo>
                  <a:pt x="2564384" y="0"/>
                </a:lnTo>
                <a:lnTo>
                  <a:pt x="2601968" y="7580"/>
                </a:lnTo>
                <a:lnTo>
                  <a:pt x="2632646" y="28257"/>
                </a:lnTo>
                <a:lnTo>
                  <a:pt x="2653323" y="58935"/>
                </a:lnTo>
                <a:lnTo>
                  <a:pt x="2660904" y="96519"/>
                </a:lnTo>
                <a:lnTo>
                  <a:pt x="2660904" y="337819"/>
                </a:lnTo>
                <a:lnTo>
                  <a:pt x="2660904" y="482600"/>
                </a:lnTo>
                <a:lnTo>
                  <a:pt x="2653323" y="520184"/>
                </a:lnTo>
                <a:lnTo>
                  <a:pt x="2632646" y="550862"/>
                </a:lnTo>
                <a:lnTo>
                  <a:pt x="2601968" y="571539"/>
                </a:lnTo>
                <a:lnTo>
                  <a:pt x="2564384" y="579119"/>
                </a:lnTo>
                <a:lnTo>
                  <a:pt x="1108710" y="579119"/>
                </a:lnTo>
                <a:lnTo>
                  <a:pt x="746252" y="725042"/>
                </a:lnTo>
                <a:lnTo>
                  <a:pt x="443484" y="579119"/>
                </a:lnTo>
                <a:lnTo>
                  <a:pt x="96520" y="579119"/>
                </a:lnTo>
                <a:lnTo>
                  <a:pt x="58952" y="571539"/>
                </a:lnTo>
                <a:lnTo>
                  <a:pt x="28271" y="550862"/>
                </a:lnTo>
                <a:lnTo>
                  <a:pt x="7585" y="520184"/>
                </a:lnTo>
                <a:lnTo>
                  <a:pt x="0" y="482600"/>
                </a:lnTo>
                <a:lnTo>
                  <a:pt x="0" y="337819"/>
                </a:lnTo>
                <a:lnTo>
                  <a:pt x="0" y="96519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177033" y="1212341"/>
            <a:ext cx="1856739" cy="478790"/>
          </a:xfrm>
          <a:custGeom>
            <a:avLst/>
            <a:gdLst/>
            <a:ahLst/>
            <a:cxnLst/>
            <a:rect l="l" t="t" r="r" b="b"/>
            <a:pathLst>
              <a:path w="1856739" h="478789">
                <a:moveTo>
                  <a:pt x="1546860" y="339852"/>
                </a:moveTo>
                <a:lnTo>
                  <a:pt x="1082802" y="339852"/>
                </a:lnTo>
                <a:lnTo>
                  <a:pt x="1083945" y="478282"/>
                </a:lnTo>
                <a:lnTo>
                  <a:pt x="1546860" y="339852"/>
                </a:lnTo>
                <a:close/>
              </a:path>
              <a:path w="1856739" h="478789">
                <a:moveTo>
                  <a:pt x="1799590" y="0"/>
                </a:moveTo>
                <a:lnTo>
                  <a:pt x="56642" y="0"/>
                </a:lnTo>
                <a:lnTo>
                  <a:pt x="34611" y="4456"/>
                </a:lnTo>
                <a:lnTo>
                  <a:pt x="16605" y="16605"/>
                </a:lnTo>
                <a:lnTo>
                  <a:pt x="4456" y="34611"/>
                </a:lnTo>
                <a:lnTo>
                  <a:pt x="0" y="56642"/>
                </a:lnTo>
                <a:lnTo>
                  <a:pt x="0" y="283210"/>
                </a:lnTo>
                <a:lnTo>
                  <a:pt x="4456" y="305240"/>
                </a:lnTo>
                <a:lnTo>
                  <a:pt x="16605" y="323246"/>
                </a:lnTo>
                <a:lnTo>
                  <a:pt x="34611" y="335395"/>
                </a:lnTo>
                <a:lnTo>
                  <a:pt x="56642" y="339852"/>
                </a:lnTo>
                <a:lnTo>
                  <a:pt x="1799590" y="339852"/>
                </a:lnTo>
                <a:lnTo>
                  <a:pt x="1821620" y="335395"/>
                </a:lnTo>
                <a:lnTo>
                  <a:pt x="1839626" y="323246"/>
                </a:lnTo>
                <a:lnTo>
                  <a:pt x="1851775" y="305240"/>
                </a:lnTo>
                <a:lnTo>
                  <a:pt x="1856232" y="283210"/>
                </a:lnTo>
                <a:lnTo>
                  <a:pt x="1856232" y="56642"/>
                </a:lnTo>
                <a:lnTo>
                  <a:pt x="1851775" y="34611"/>
                </a:lnTo>
                <a:lnTo>
                  <a:pt x="1839626" y="16605"/>
                </a:lnTo>
                <a:lnTo>
                  <a:pt x="1821620" y="4456"/>
                </a:lnTo>
                <a:lnTo>
                  <a:pt x="1799590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177033" y="1212341"/>
            <a:ext cx="1856739" cy="478790"/>
          </a:xfrm>
          <a:custGeom>
            <a:avLst/>
            <a:gdLst/>
            <a:ahLst/>
            <a:cxnLst/>
            <a:rect l="l" t="t" r="r" b="b"/>
            <a:pathLst>
              <a:path w="1856739" h="478789">
                <a:moveTo>
                  <a:pt x="0" y="56642"/>
                </a:moveTo>
                <a:lnTo>
                  <a:pt x="4456" y="34611"/>
                </a:lnTo>
                <a:lnTo>
                  <a:pt x="16605" y="16605"/>
                </a:lnTo>
                <a:lnTo>
                  <a:pt x="34611" y="4456"/>
                </a:lnTo>
                <a:lnTo>
                  <a:pt x="56642" y="0"/>
                </a:lnTo>
                <a:lnTo>
                  <a:pt x="1082802" y="0"/>
                </a:lnTo>
                <a:lnTo>
                  <a:pt x="1546860" y="0"/>
                </a:lnTo>
                <a:lnTo>
                  <a:pt x="1799590" y="0"/>
                </a:lnTo>
                <a:lnTo>
                  <a:pt x="1821620" y="4456"/>
                </a:lnTo>
                <a:lnTo>
                  <a:pt x="1839626" y="16605"/>
                </a:lnTo>
                <a:lnTo>
                  <a:pt x="1851775" y="34611"/>
                </a:lnTo>
                <a:lnTo>
                  <a:pt x="1856232" y="56642"/>
                </a:lnTo>
                <a:lnTo>
                  <a:pt x="1856232" y="198247"/>
                </a:lnTo>
                <a:lnTo>
                  <a:pt x="1856232" y="283210"/>
                </a:lnTo>
                <a:lnTo>
                  <a:pt x="1851775" y="305240"/>
                </a:lnTo>
                <a:lnTo>
                  <a:pt x="1839626" y="323246"/>
                </a:lnTo>
                <a:lnTo>
                  <a:pt x="1821620" y="335395"/>
                </a:lnTo>
                <a:lnTo>
                  <a:pt x="1799590" y="339852"/>
                </a:lnTo>
                <a:lnTo>
                  <a:pt x="1546860" y="339852"/>
                </a:lnTo>
                <a:lnTo>
                  <a:pt x="1083945" y="478282"/>
                </a:lnTo>
                <a:lnTo>
                  <a:pt x="1082802" y="339852"/>
                </a:lnTo>
                <a:lnTo>
                  <a:pt x="56642" y="339852"/>
                </a:lnTo>
                <a:lnTo>
                  <a:pt x="34611" y="335395"/>
                </a:lnTo>
                <a:lnTo>
                  <a:pt x="16605" y="323246"/>
                </a:lnTo>
                <a:lnTo>
                  <a:pt x="4456" y="305240"/>
                </a:lnTo>
                <a:lnTo>
                  <a:pt x="0" y="283210"/>
                </a:lnTo>
                <a:lnTo>
                  <a:pt x="0" y="198247"/>
                </a:lnTo>
                <a:lnTo>
                  <a:pt x="0" y="56642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677062" y="747521"/>
            <a:ext cx="3213735" cy="7505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79375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검색결과 내 콘텐츠</a:t>
            </a:r>
            <a:r>
              <a:rPr dirty="0" sz="1400" spc="-10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유형/출판  시기/주제 별</a:t>
            </a:r>
            <a:r>
              <a:rPr dirty="0" sz="1400" spc="-3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재검색</a:t>
            </a:r>
            <a:endParaRPr sz="1400">
              <a:latin typeface="맑은 고딕"/>
              <a:cs typeface="맑은 고딕"/>
            </a:endParaRPr>
          </a:p>
          <a:p>
            <a:pPr marL="1607185">
              <a:lnSpc>
                <a:spcPct val="100000"/>
              </a:lnSpc>
              <a:spcBef>
                <a:spcPts val="660"/>
              </a:spcBef>
            </a:pPr>
            <a:r>
              <a:rPr dirty="0" sz="1400" b="1">
                <a:latin typeface="맑은 고딕"/>
                <a:cs typeface="맑은 고딕"/>
              </a:rPr>
              <a:t>관련성, 출판순</a:t>
            </a:r>
            <a:r>
              <a:rPr dirty="0" sz="1400" spc="-12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정렬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391917" y="1719833"/>
            <a:ext cx="1000125" cy="248920"/>
          </a:xfrm>
          <a:custGeom>
            <a:avLst/>
            <a:gdLst/>
            <a:ahLst/>
            <a:cxnLst/>
            <a:rect l="l" t="t" r="r" b="b"/>
            <a:pathLst>
              <a:path w="1000125" h="248919">
                <a:moveTo>
                  <a:pt x="0" y="248412"/>
                </a:moveTo>
                <a:lnTo>
                  <a:pt x="999744" y="248412"/>
                </a:lnTo>
                <a:lnTo>
                  <a:pt x="999744" y="0"/>
                </a:lnTo>
                <a:lnTo>
                  <a:pt x="0" y="0"/>
                </a:lnTo>
                <a:lnTo>
                  <a:pt x="0" y="248412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100321" y="852677"/>
            <a:ext cx="2225040" cy="775970"/>
          </a:xfrm>
          <a:custGeom>
            <a:avLst/>
            <a:gdLst/>
            <a:ahLst/>
            <a:cxnLst/>
            <a:rect l="l" t="t" r="r" b="b"/>
            <a:pathLst>
              <a:path w="2225040" h="775969">
                <a:moveTo>
                  <a:pt x="927100" y="580644"/>
                </a:moveTo>
                <a:lnTo>
                  <a:pt x="370839" y="580644"/>
                </a:lnTo>
                <a:lnTo>
                  <a:pt x="501395" y="775462"/>
                </a:lnTo>
                <a:lnTo>
                  <a:pt x="927100" y="580644"/>
                </a:lnTo>
                <a:close/>
              </a:path>
              <a:path w="2225040" h="775969">
                <a:moveTo>
                  <a:pt x="2128266" y="0"/>
                </a:moveTo>
                <a:lnTo>
                  <a:pt x="96774" y="0"/>
                </a:lnTo>
                <a:lnTo>
                  <a:pt x="59096" y="7602"/>
                </a:lnTo>
                <a:lnTo>
                  <a:pt x="28336" y="28336"/>
                </a:lnTo>
                <a:lnTo>
                  <a:pt x="7602" y="59096"/>
                </a:lnTo>
                <a:lnTo>
                  <a:pt x="0" y="96774"/>
                </a:lnTo>
                <a:lnTo>
                  <a:pt x="0" y="483870"/>
                </a:lnTo>
                <a:lnTo>
                  <a:pt x="7602" y="521547"/>
                </a:lnTo>
                <a:lnTo>
                  <a:pt x="28336" y="552307"/>
                </a:lnTo>
                <a:lnTo>
                  <a:pt x="59096" y="573041"/>
                </a:lnTo>
                <a:lnTo>
                  <a:pt x="96774" y="580644"/>
                </a:lnTo>
                <a:lnTo>
                  <a:pt x="2128266" y="580644"/>
                </a:lnTo>
                <a:lnTo>
                  <a:pt x="2165943" y="573041"/>
                </a:lnTo>
                <a:lnTo>
                  <a:pt x="2196703" y="552307"/>
                </a:lnTo>
                <a:lnTo>
                  <a:pt x="2217437" y="521547"/>
                </a:lnTo>
                <a:lnTo>
                  <a:pt x="2225040" y="483870"/>
                </a:lnTo>
                <a:lnTo>
                  <a:pt x="2225040" y="96774"/>
                </a:lnTo>
                <a:lnTo>
                  <a:pt x="2217437" y="59096"/>
                </a:lnTo>
                <a:lnTo>
                  <a:pt x="2196703" y="28336"/>
                </a:lnTo>
                <a:lnTo>
                  <a:pt x="2165943" y="7602"/>
                </a:lnTo>
                <a:lnTo>
                  <a:pt x="2128266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100321" y="852677"/>
            <a:ext cx="2225040" cy="775970"/>
          </a:xfrm>
          <a:custGeom>
            <a:avLst/>
            <a:gdLst/>
            <a:ahLst/>
            <a:cxnLst/>
            <a:rect l="l" t="t" r="r" b="b"/>
            <a:pathLst>
              <a:path w="2225040" h="775969">
                <a:moveTo>
                  <a:pt x="0" y="96774"/>
                </a:moveTo>
                <a:lnTo>
                  <a:pt x="7602" y="59096"/>
                </a:lnTo>
                <a:lnTo>
                  <a:pt x="28336" y="28336"/>
                </a:lnTo>
                <a:lnTo>
                  <a:pt x="59096" y="7602"/>
                </a:lnTo>
                <a:lnTo>
                  <a:pt x="96774" y="0"/>
                </a:lnTo>
                <a:lnTo>
                  <a:pt x="370839" y="0"/>
                </a:lnTo>
                <a:lnTo>
                  <a:pt x="927100" y="0"/>
                </a:lnTo>
                <a:lnTo>
                  <a:pt x="2128266" y="0"/>
                </a:lnTo>
                <a:lnTo>
                  <a:pt x="2165943" y="7602"/>
                </a:lnTo>
                <a:lnTo>
                  <a:pt x="2196703" y="28336"/>
                </a:lnTo>
                <a:lnTo>
                  <a:pt x="2217437" y="59096"/>
                </a:lnTo>
                <a:lnTo>
                  <a:pt x="2225040" y="96774"/>
                </a:lnTo>
                <a:lnTo>
                  <a:pt x="2225040" y="338709"/>
                </a:lnTo>
                <a:lnTo>
                  <a:pt x="2225040" y="483870"/>
                </a:lnTo>
                <a:lnTo>
                  <a:pt x="2217437" y="521547"/>
                </a:lnTo>
                <a:lnTo>
                  <a:pt x="2196703" y="552307"/>
                </a:lnTo>
                <a:lnTo>
                  <a:pt x="2165943" y="573041"/>
                </a:lnTo>
                <a:lnTo>
                  <a:pt x="2128266" y="580644"/>
                </a:lnTo>
                <a:lnTo>
                  <a:pt x="927100" y="580644"/>
                </a:lnTo>
                <a:lnTo>
                  <a:pt x="501395" y="775462"/>
                </a:lnTo>
                <a:lnTo>
                  <a:pt x="370839" y="580644"/>
                </a:lnTo>
                <a:lnTo>
                  <a:pt x="96774" y="580644"/>
                </a:lnTo>
                <a:lnTo>
                  <a:pt x="59096" y="573041"/>
                </a:lnTo>
                <a:lnTo>
                  <a:pt x="28336" y="552307"/>
                </a:lnTo>
                <a:lnTo>
                  <a:pt x="7602" y="521547"/>
                </a:lnTo>
                <a:lnTo>
                  <a:pt x="0" y="483870"/>
                </a:lnTo>
                <a:lnTo>
                  <a:pt x="0" y="338709"/>
                </a:lnTo>
                <a:lnTo>
                  <a:pt x="0" y="9677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4206621" y="911097"/>
            <a:ext cx="1991995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선택 원문 Citation</a:t>
            </a:r>
            <a:r>
              <a:rPr dirty="0" sz="1400" spc="-12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저장,  이메일 발송 및</a:t>
            </a:r>
            <a:r>
              <a:rPr dirty="0" sz="1400" spc="-10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다운로드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556510" y="2172461"/>
            <a:ext cx="190500" cy="260985"/>
          </a:xfrm>
          <a:custGeom>
            <a:avLst/>
            <a:gdLst/>
            <a:ahLst/>
            <a:cxnLst/>
            <a:rect l="l" t="t" r="r" b="b"/>
            <a:pathLst>
              <a:path w="190500" h="260985">
                <a:moveTo>
                  <a:pt x="0" y="260603"/>
                </a:moveTo>
                <a:lnTo>
                  <a:pt x="190500" y="260603"/>
                </a:lnTo>
                <a:lnTo>
                  <a:pt x="190500" y="0"/>
                </a:lnTo>
                <a:lnTo>
                  <a:pt x="0" y="0"/>
                </a:lnTo>
                <a:lnTo>
                  <a:pt x="0" y="260603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484626" y="1719833"/>
            <a:ext cx="1355090" cy="236220"/>
          </a:xfrm>
          <a:custGeom>
            <a:avLst/>
            <a:gdLst/>
            <a:ahLst/>
            <a:cxnLst/>
            <a:rect l="l" t="t" r="r" b="b"/>
            <a:pathLst>
              <a:path w="1355089" h="236219">
                <a:moveTo>
                  <a:pt x="0" y="236220"/>
                </a:moveTo>
                <a:lnTo>
                  <a:pt x="1354836" y="236220"/>
                </a:lnTo>
                <a:lnTo>
                  <a:pt x="1354836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ln w="28956">
            <a:solidFill>
              <a:srgbClr val="FF0000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100321" y="2289810"/>
            <a:ext cx="2999740" cy="579120"/>
          </a:xfrm>
          <a:custGeom>
            <a:avLst/>
            <a:gdLst/>
            <a:ahLst/>
            <a:cxnLst/>
            <a:rect l="l" t="t" r="r" b="b"/>
            <a:pathLst>
              <a:path w="2999740" h="579119">
                <a:moveTo>
                  <a:pt x="2623820" y="0"/>
                </a:moveTo>
                <a:lnTo>
                  <a:pt x="96519" y="0"/>
                </a:lnTo>
                <a:lnTo>
                  <a:pt x="58935" y="7580"/>
                </a:lnTo>
                <a:lnTo>
                  <a:pt x="28257" y="28257"/>
                </a:lnTo>
                <a:lnTo>
                  <a:pt x="7580" y="58935"/>
                </a:lnTo>
                <a:lnTo>
                  <a:pt x="0" y="96519"/>
                </a:lnTo>
                <a:lnTo>
                  <a:pt x="0" y="482600"/>
                </a:lnTo>
                <a:lnTo>
                  <a:pt x="7580" y="520184"/>
                </a:lnTo>
                <a:lnTo>
                  <a:pt x="28257" y="550862"/>
                </a:lnTo>
                <a:lnTo>
                  <a:pt x="58935" y="571539"/>
                </a:lnTo>
                <a:lnTo>
                  <a:pt x="96519" y="579119"/>
                </a:lnTo>
                <a:lnTo>
                  <a:pt x="2623820" y="579119"/>
                </a:lnTo>
                <a:lnTo>
                  <a:pt x="2661404" y="571539"/>
                </a:lnTo>
                <a:lnTo>
                  <a:pt x="2692082" y="550862"/>
                </a:lnTo>
                <a:lnTo>
                  <a:pt x="2712759" y="520184"/>
                </a:lnTo>
                <a:lnTo>
                  <a:pt x="2720339" y="482600"/>
                </a:lnTo>
                <a:lnTo>
                  <a:pt x="2720339" y="241300"/>
                </a:lnTo>
                <a:lnTo>
                  <a:pt x="2991848" y="241300"/>
                </a:lnTo>
                <a:lnTo>
                  <a:pt x="2720339" y="96519"/>
                </a:lnTo>
                <a:lnTo>
                  <a:pt x="2712759" y="58935"/>
                </a:lnTo>
                <a:lnTo>
                  <a:pt x="2692082" y="28257"/>
                </a:lnTo>
                <a:lnTo>
                  <a:pt x="2661404" y="7580"/>
                </a:lnTo>
                <a:lnTo>
                  <a:pt x="2623820" y="0"/>
                </a:lnTo>
                <a:close/>
              </a:path>
              <a:path w="2999740" h="579119">
                <a:moveTo>
                  <a:pt x="2991848" y="241300"/>
                </a:moveTo>
                <a:lnTo>
                  <a:pt x="2720339" y="241300"/>
                </a:lnTo>
                <a:lnTo>
                  <a:pt x="2999231" y="245237"/>
                </a:lnTo>
                <a:lnTo>
                  <a:pt x="2991848" y="24130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100321" y="2289810"/>
            <a:ext cx="2999740" cy="579120"/>
          </a:xfrm>
          <a:custGeom>
            <a:avLst/>
            <a:gdLst/>
            <a:ahLst/>
            <a:cxnLst/>
            <a:rect l="l" t="t" r="r" b="b"/>
            <a:pathLst>
              <a:path w="2999740" h="579119">
                <a:moveTo>
                  <a:pt x="0" y="96519"/>
                </a:moveTo>
                <a:lnTo>
                  <a:pt x="7580" y="58935"/>
                </a:lnTo>
                <a:lnTo>
                  <a:pt x="28257" y="28257"/>
                </a:lnTo>
                <a:lnTo>
                  <a:pt x="58935" y="7580"/>
                </a:lnTo>
                <a:lnTo>
                  <a:pt x="96519" y="0"/>
                </a:lnTo>
                <a:lnTo>
                  <a:pt x="1586864" y="0"/>
                </a:lnTo>
                <a:lnTo>
                  <a:pt x="2266950" y="0"/>
                </a:lnTo>
                <a:lnTo>
                  <a:pt x="2623820" y="0"/>
                </a:lnTo>
                <a:lnTo>
                  <a:pt x="2661404" y="7580"/>
                </a:lnTo>
                <a:lnTo>
                  <a:pt x="2692082" y="28257"/>
                </a:lnTo>
                <a:lnTo>
                  <a:pt x="2712759" y="58935"/>
                </a:lnTo>
                <a:lnTo>
                  <a:pt x="2720339" y="96519"/>
                </a:lnTo>
                <a:lnTo>
                  <a:pt x="2999231" y="245237"/>
                </a:lnTo>
                <a:lnTo>
                  <a:pt x="2720339" y="241300"/>
                </a:lnTo>
                <a:lnTo>
                  <a:pt x="2720339" y="482600"/>
                </a:lnTo>
                <a:lnTo>
                  <a:pt x="2712759" y="520184"/>
                </a:lnTo>
                <a:lnTo>
                  <a:pt x="2692082" y="550862"/>
                </a:lnTo>
                <a:lnTo>
                  <a:pt x="2661404" y="571539"/>
                </a:lnTo>
                <a:lnTo>
                  <a:pt x="2623820" y="579119"/>
                </a:lnTo>
                <a:lnTo>
                  <a:pt x="2266950" y="579119"/>
                </a:lnTo>
                <a:lnTo>
                  <a:pt x="1586864" y="579119"/>
                </a:lnTo>
                <a:lnTo>
                  <a:pt x="96519" y="579119"/>
                </a:lnTo>
                <a:lnTo>
                  <a:pt x="58935" y="571539"/>
                </a:lnTo>
                <a:lnTo>
                  <a:pt x="28257" y="550862"/>
                </a:lnTo>
                <a:lnTo>
                  <a:pt x="7580" y="520184"/>
                </a:lnTo>
                <a:lnTo>
                  <a:pt x="0" y="482600"/>
                </a:lnTo>
                <a:lnTo>
                  <a:pt x="0" y="241300"/>
                </a:lnTo>
                <a:lnTo>
                  <a:pt x="0" y="96519"/>
                </a:lnTo>
                <a:close/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4206621" y="1509776"/>
            <a:ext cx="4057015" cy="12909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771140" marR="5080" indent="-14478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맑은 고딕"/>
                <a:cs typeface="맑은 고딕"/>
              </a:rPr>
              <a:t>구독 중인</a:t>
            </a:r>
            <a:r>
              <a:rPr dirty="0" sz="1400" spc="-10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콘텐츠,  다운로드</a:t>
            </a:r>
            <a:r>
              <a:rPr dirty="0" sz="1400" spc="-5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가능</a:t>
            </a:r>
            <a:endParaRPr sz="1400">
              <a:latin typeface="맑은 고딕"/>
              <a:cs typeface="맑은 고딕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70"/>
              </a:spcBef>
            </a:pPr>
            <a:r>
              <a:rPr dirty="0" sz="1400" b="1">
                <a:latin typeface="맑은 고딕"/>
                <a:cs typeface="맑은 고딕"/>
              </a:rPr>
              <a:t>PDF</a:t>
            </a:r>
            <a:r>
              <a:rPr dirty="0" sz="1400" spc="-1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다운로드,</a:t>
            </a:r>
            <a:endParaRPr sz="1400">
              <a:latin typeface="맑은 고딕"/>
              <a:cs typeface="맑은 고딕"/>
            </a:endParaRPr>
          </a:p>
          <a:p>
            <a:pPr marL="12700">
              <a:lnSpc>
                <a:spcPct val="100000"/>
              </a:lnSpc>
            </a:pPr>
            <a:r>
              <a:rPr dirty="0" sz="1400" b="1">
                <a:latin typeface="맑은 고딕"/>
                <a:cs typeface="맑은 고딕"/>
              </a:rPr>
              <a:t>My </a:t>
            </a:r>
            <a:r>
              <a:rPr dirty="0" sz="1400" spc="-10" b="1">
                <a:latin typeface="맑은 고딕"/>
                <a:cs typeface="맑은 고딕"/>
              </a:rPr>
              <a:t>Workspace, </a:t>
            </a:r>
            <a:r>
              <a:rPr dirty="0" sz="1400" b="1">
                <a:latin typeface="맑은 고딕"/>
                <a:cs typeface="맑은 고딕"/>
              </a:rPr>
              <a:t>Citation</a:t>
            </a:r>
            <a:r>
              <a:rPr dirty="0" sz="1400" spc="-5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저장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744089" y="1994916"/>
            <a:ext cx="974725" cy="318135"/>
          </a:xfrm>
          <a:custGeom>
            <a:avLst/>
            <a:gdLst/>
            <a:ahLst/>
            <a:cxnLst/>
            <a:rect l="l" t="t" r="r" b="b"/>
            <a:pathLst>
              <a:path w="974725" h="318135">
                <a:moveTo>
                  <a:pt x="898662" y="27050"/>
                </a:moveTo>
                <a:lnTo>
                  <a:pt x="0" y="298704"/>
                </a:lnTo>
                <a:lnTo>
                  <a:pt x="5842" y="317626"/>
                </a:lnTo>
                <a:lnTo>
                  <a:pt x="904357" y="45979"/>
                </a:lnTo>
                <a:lnTo>
                  <a:pt x="898662" y="27050"/>
                </a:lnTo>
                <a:close/>
              </a:path>
              <a:path w="974725" h="318135">
                <a:moveTo>
                  <a:pt x="965060" y="23368"/>
                </a:moveTo>
                <a:lnTo>
                  <a:pt x="910844" y="23368"/>
                </a:lnTo>
                <a:lnTo>
                  <a:pt x="916559" y="42291"/>
                </a:lnTo>
                <a:lnTo>
                  <a:pt x="904357" y="45979"/>
                </a:lnTo>
                <a:lnTo>
                  <a:pt x="912495" y="73025"/>
                </a:lnTo>
                <a:lnTo>
                  <a:pt x="965060" y="23368"/>
                </a:lnTo>
                <a:close/>
              </a:path>
              <a:path w="974725" h="318135">
                <a:moveTo>
                  <a:pt x="910844" y="23368"/>
                </a:moveTo>
                <a:lnTo>
                  <a:pt x="898662" y="27050"/>
                </a:lnTo>
                <a:lnTo>
                  <a:pt x="904357" y="45979"/>
                </a:lnTo>
                <a:lnTo>
                  <a:pt x="916559" y="42291"/>
                </a:lnTo>
                <a:lnTo>
                  <a:pt x="910844" y="23368"/>
                </a:lnTo>
                <a:close/>
              </a:path>
              <a:path w="974725" h="318135">
                <a:moveTo>
                  <a:pt x="890524" y="0"/>
                </a:moveTo>
                <a:lnTo>
                  <a:pt x="898662" y="27050"/>
                </a:lnTo>
                <a:lnTo>
                  <a:pt x="910844" y="23368"/>
                </a:lnTo>
                <a:lnTo>
                  <a:pt x="965060" y="23368"/>
                </a:lnTo>
                <a:lnTo>
                  <a:pt x="974471" y="14478"/>
                </a:lnTo>
                <a:lnTo>
                  <a:pt x="89052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884420" y="3011423"/>
            <a:ext cx="1935479" cy="17785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879847" y="3006851"/>
            <a:ext cx="1945005" cy="1788160"/>
          </a:xfrm>
          <a:custGeom>
            <a:avLst/>
            <a:gdLst/>
            <a:ahLst/>
            <a:cxnLst/>
            <a:rect l="l" t="t" r="r" b="b"/>
            <a:pathLst>
              <a:path w="1945004" h="1788160">
                <a:moveTo>
                  <a:pt x="0" y="1787652"/>
                </a:moveTo>
                <a:lnTo>
                  <a:pt x="1944624" y="1787652"/>
                </a:lnTo>
                <a:lnTo>
                  <a:pt x="1944624" y="0"/>
                </a:lnTo>
                <a:lnTo>
                  <a:pt x="0" y="0"/>
                </a:lnTo>
                <a:lnTo>
                  <a:pt x="0" y="1787652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817359" y="3114167"/>
            <a:ext cx="528955" cy="204470"/>
          </a:xfrm>
          <a:custGeom>
            <a:avLst/>
            <a:gdLst/>
            <a:ahLst/>
            <a:cxnLst/>
            <a:rect l="l" t="t" r="r" b="b"/>
            <a:pathLst>
              <a:path w="528954" h="204470">
                <a:moveTo>
                  <a:pt x="453565" y="26687"/>
                </a:moveTo>
                <a:lnTo>
                  <a:pt x="0" y="185547"/>
                </a:lnTo>
                <a:lnTo>
                  <a:pt x="6604" y="204343"/>
                </a:lnTo>
                <a:lnTo>
                  <a:pt x="460081" y="45347"/>
                </a:lnTo>
                <a:lnTo>
                  <a:pt x="453565" y="26687"/>
                </a:lnTo>
                <a:close/>
              </a:path>
              <a:path w="528954" h="204470">
                <a:moveTo>
                  <a:pt x="517380" y="22479"/>
                </a:moveTo>
                <a:lnTo>
                  <a:pt x="465582" y="22479"/>
                </a:lnTo>
                <a:lnTo>
                  <a:pt x="472059" y="41148"/>
                </a:lnTo>
                <a:lnTo>
                  <a:pt x="460081" y="45347"/>
                </a:lnTo>
                <a:lnTo>
                  <a:pt x="469392" y="72009"/>
                </a:lnTo>
                <a:lnTo>
                  <a:pt x="517380" y="22479"/>
                </a:lnTo>
                <a:close/>
              </a:path>
              <a:path w="528954" h="204470">
                <a:moveTo>
                  <a:pt x="465582" y="22479"/>
                </a:moveTo>
                <a:lnTo>
                  <a:pt x="453565" y="26687"/>
                </a:lnTo>
                <a:lnTo>
                  <a:pt x="460081" y="45347"/>
                </a:lnTo>
                <a:lnTo>
                  <a:pt x="472059" y="41148"/>
                </a:lnTo>
                <a:lnTo>
                  <a:pt x="465582" y="22479"/>
                </a:lnTo>
                <a:close/>
              </a:path>
              <a:path w="528954" h="204470">
                <a:moveTo>
                  <a:pt x="444246" y="0"/>
                </a:moveTo>
                <a:lnTo>
                  <a:pt x="453565" y="26687"/>
                </a:lnTo>
                <a:lnTo>
                  <a:pt x="465582" y="22479"/>
                </a:lnTo>
                <a:lnTo>
                  <a:pt x="517380" y="22479"/>
                </a:lnTo>
                <a:lnTo>
                  <a:pt x="528701" y="10795"/>
                </a:lnTo>
                <a:lnTo>
                  <a:pt x="44424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5465826" y="5125973"/>
            <a:ext cx="1780539" cy="579120"/>
          </a:xfrm>
          <a:custGeom>
            <a:avLst/>
            <a:gdLst/>
            <a:ahLst/>
            <a:cxnLst/>
            <a:rect l="l" t="t" r="r" b="b"/>
            <a:pathLst>
              <a:path w="1780540" h="579120">
                <a:moveTo>
                  <a:pt x="1497583" y="0"/>
                </a:moveTo>
                <a:lnTo>
                  <a:pt x="96520" y="0"/>
                </a:lnTo>
                <a:lnTo>
                  <a:pt x="58935" y="7580"/>
                </a:lnTo>
                <a:lnTo>
                  <a:pt x="28257" y="28257"/>
                </a:lnTo>
                <a:lnTo>
                  <a:pt x="7580" y="58935"/>
                </a:lnTo>
                <a:lnTo>
                  <a:pt x="0" y="96519"/>
                </a:lnTo>
                <a:lnTo>
                  <a:pt x="0" y="482600"/>
                </a:lnTo>
                <a:lnTo>
                  <a:pt x="7580" y="520167"/>
                </a:lnTo>
                <a:lnTo>
                  <a:pt x="28257" y="550848"/>
                </a:lnTo>
                <a:lnTo>
                  <a:pt x="58935" y="571534"/>
                </a:lnTo>
                <a:lnTo>
                  <a:pt x="96520" y="579119"/>
                </a:lnTo>
                <a:lnTo>
                  <a:pt x="1497583" y="579119"/>
                </a:lnTo>
                <a:lnTo>
                  <a:pt x="1535168" y="571534"/>
                </a:lnTo>
                <a:lnTo>
                  <a:pt x="1565846" y="550848"/>
                </a:lnTo>
                <a:lnTo>
                  <a:pt x="1586523" y="520167"/>
                </a:lnTo>
                <a:lnTo>
                  <a:pt x="1594103" y="482600"/>
                </a:lnTo>
                <a:lnTo>
                  <a:pt x="1594103" y="241300"/>
                </a:lnTo>
                <a:lnTo>
                  <a:pt x="1722360" y="96519"/>
                </a:lnTo>
                <a:lnTo>
                  <a:pt x="1594103" y="96519"/>
                </a:lnTo>
                <a:lnTo>
                  <a:pt x="1586523" y="58935"/>
                </a:lnTo>
                <a:lnTo>
                  <a:pt x="1565846" y="28257"/>
                </a:lnTo>
                <a:lnTo>
                  <a:pt x="1535168" y="7580"/>
                </a:lnTo>
                <a:lnTo>
                  <a:pt x="1497583" y="0"/>
                </a:lnTo>
                <a:close/>
              </a:path>
              <a:path w="1780540" h="579120">
                <a:moveTo>
                  <a:pt x="1780413" y="30987"/>
                </a:moveTo>
                <a:lnTo>
                  <a:pt x="1594103" y="96519"/>
                </a:lnTo>
                <a:lnTo>
                  <a:pt x="1722360" y="96519"/>
                </a:lnTo>
                <a:lnTo>
                  <a:pt x="1780413" y="30987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5465826" y="5125973"/>
            <a:ext cx="1780539" cy="579120"/>
          </a:xfrm>
          <a:custGeom>
            <a:avLst/>
            <a:gdLst/>
            <a:ahLst/>
            <a:cxnLst/>
            <a:rect l="l" t="t" r="r" b="b"/>
            <a:pathLst>
              <a:path w="1780540" h="579120">
                <a:moveTo>
                  <a:pt x="0" y="96519"/>
                </a:moveTo>
                <a:lnTo>
                  <a:pt x="7580" y="58935"/>
                </a:lnTo>
                <a:lnTo>
                  <a:pt x="28257" y="28257"/>
                </a:lnTo>
                <a:lnTo>
                  <a:pt x="58935" y="7580"/>
                </a:lnTo>
                <a:lnTo>
                  <a:pt x="96520" y="0"/>
                </a:lnTo>
                <a:lnTo>
                  <a:pt x="929894" y="0"/>
                </a:lnTo>
                <a:lnTo>
                  <a:pt x="1328420" y="0"/>
                </a:lnTo>
                <a:lnTo>
                  <a:pt x="1497583" y="0"/>
                </a:lnTo>
                <a:lnTo>
                  <a:pt x="1535168" y="7580"/>
                </a:lnTo>
                <a:lnTo>
                  <a:pt x="1565846" y="28257"/>
                </a:lnTo>
                <a:lnTo>
                  <a:pt x="1586523" y="58935"/>
                </a:lnTo>
                <a:lnTo>
                  <a:pt x="1594103" y="96519"/>
                </a:lnTo>
                <a:lnTo>
                  <a:pt x="1780413" y="30987"/>
                </a:lnTo>
                <a:lnTo>
                  <a:pt x="1594103" y="241300"/>
                </a:lnTo>
                <a:lnTo>
                  <a:pt x="1594103" y="482600"/>
                </a:lnTo>
                <a:lnTo>
                  <a:pt x="1586523" y="520167"/>
                </a:lnTo>
                <a:lnTo>
                  <a:pt x="1565846" y="550848"/>
                </a:lnTo>
                <a:lnTo>
                  <a:pt x="1535168" y="571534"/>
                </a:lnTo>
                <a:lnTo>
                  <a:pt x="1497583" y="579119"/>
                </a:lnTo>
                <a:lnTo>
                  <a:pt x="1328420" y="579119"/>
                </a:lnTo>
                <a:lnTo>
                  <a:pt x="929894" y="579119"/>
                </a:lnTo>
                <a:lnTo>
                  <a:pt x="96520" y="579119"/>
                </a:lnTo>
                <a:lnTo>
                  <a:pt x="58935" y="571534"/>
                </a:lnTo>
                <a:lnTo>
                  <a:pt x="28257" y="550848"/>
                </a:lnTo>
                <a:lnTo>
                  <a:pt x="7580" y="520167"/>
                </a:lnTo>
                <a:lnTo>
                  <a:pt x="0" y="482600"/>
                </a:lnTo>
                <a:lnTo>
                  <a:pt x="0" y="241300"/>
                </a:lnTo>
                <a:lnTo>
                  <a:pt x="0" y="96519"/>
                </a:lnTo>
                <a:close/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5662421" y="5183885"/>
            <a:ext cx="1203325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맑은 고딕"/>
                <a:cs typeface="맑은 고딕"/>
              </a:rPr>
              <a:t>미구독</a:t>
            </a:r>
            <a:r>
              <a:rPr dirty="0" sz="1400" spc="-80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콘텐츠,</a:t>
            </a:r>
            <a:endParaRPr sz="1400">
              <a:latin typeface="맑은 고딕"/>
              <a:cs typeface="맑은 고딕"/>
            </a:endParaRPr>
          </a:p>
          <a:p>
            <a:pPr marL="36830">
              <a:lnSpc>
                <a:spcPct val="100000"/>
              </a:lnSpc>
            </a:pPr>
            <a:r>
              <a:rPr dirty="0" sz="1400" b="1">
                <a:latin typeface="맑은 고딕"/>
                <a:cs typeface="맑은 고딕"/>
              </a:rPr>
              <a:t>다운로드</a:t>
            </a:r>
            <a:r>
              <a:rPr dirty="0" sz="1400" spc="-85" b="1">
                <a:latin typeface="맑은 고딕"/>
                <a:cs typeface="맑은 고딕"/>
              </a:rPr>
              <a:t> </a:t>
            </a:r>
            <a:r>
              <a:rPr dirty="0" sz="1400" b="1">
                <a:latin typeface="맑은 고딕"/>
                <a:cs typeface="맑은 고딕"/>
              </a:rPr>
              <a:t>불가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2556510" y="3353561"/>
            <a:ext cx="2247265" cy="1531620"/>
          </a:xfrm>
          <a:custGeom>
            <a:avLst/>
            <a:gdLst/>
            <a:ahLst/>
            <a:cxnLst/>
            <a:rect l="l" t="t" r="r" b="b"/>
            <a:pathLst>
              <a:path w="2247265" h="1531620">
                <a:moveTo>
                  <a:pt x="1846326" y="0"/>
                </a:moveTo>
                <a:lnTo>
                  <a:pt x="255269" y="0"/>
                </a:lnTo>
                <a:lnTo>
                  <a:pt x="209387" y="4113"/>
                </a:lnTo>
                <a:lnTo>
                  <a:pt x="166202" y="15971"/>
                </a:lnTo>
                <a:lnTo>
                  <a:pt x="126435" y="34854"/>
                </a:lnTo>
                <a:lnTo>
                  <a:pt x="90807" y="60040"/>
                </a:lnTo>
                <a:lnTo>
                  <a:pt x="60040" y="90807"/>
                </a:lnTo>
                <a:lnTo>
                  <a:pt x="34854" y="126435"/>
                </a:lnTo>
                <a:lnTo>
                  <a:pt x="15971" y="166202"/>
                </a:lnTo>
                <a:lnTo>
                  <a:pt x="4113" y="209387"/>
                </a:lnTo>
                <a:lnTo>
                  <a:pt x="0" y="255269"/>
                </a:lnTo>
                <a:lnTo>
                  <a:pt x="0" y="1276350"/>
                </a:lnTo>
                <a:lnTo>
                  <a:pt x="4113" y="1322232"/>
                </a:lnTo>
                <a:lnTo>
                  <a:pt x="15971" y="1365417"/>
                </a:lnTo>
                <a:lnTo>
                  <a:pt x="34854" y="1405184"/>
                </a:lnTo>
                <a:lnTo>
                  <a:pt x="60040" y="1440812"/>
                </a:lnTo>
                <a:lnTo>
                  <a:pt x="90807" y="1471579"/>
                </a:lnTo>
                <a:lnTo>
                  <a:pt x="126435" y="1496765"/>
                </a:lnTo>
                <a:lnTo>
                  <a:pt x="166202" y="1515648"/>
                </a:lnTo>
                <a:lnTo>
                  <a:pt x="209387" y="1527506"/>
                </a:lnTo>
                <a:lnTo>
                  <a:pt x="255269" y="1531620"/>
                </a:lnTo>
                <a:lnTo>
                  <a:pt x="1846326" y="1531620"/>
                </a:lnTo>
                <a:lnTo>
                  <a:pt x="1892208" y="1527506"/>
                </a:lnTo>
                <a:lnTo>
                  <a:pt x="1935393" y="1515648"/>
                </a:lnTo>
                <a:lnTo>
                  <a:pt x="1975160" y="1496765"/>
                </a:lnTo>
                <a:lnTo>
                  <a:pt x="2010788" y="1471579"/>
                </a:lnTo>
                <a:lnTo>
                  <a:pt x="2041555" y="1440812"/>
                </a:lnTo>
                <a:lnTo>
                  <a:pt x="2066741" y="1405184"/>
                </a:lnTo>
                <a:lnTo>
                  <a:pt x="2085624" y="1365417"/>
                </a:lnTo>
                <a:lnTo>
                  <a:pt x="2097482" y="1322232"/>
                </a:lnTo>
                <a:lnTo>
                  <a:pt x="2101595" y="1276350"/>
                </a:lnTo>
                <a:lnTo>
                  <a:pt x="2101595" y="638175"/>
                </a:lnTo>
                <a:lnTo>
                  <a:pt x="2247265" y="425831"/>
                </a:lnTo>
                <a:lnTo>
                  <a:pt x="2101595" y="255269"/>
                </a:lnTo>
                <a:lnTo>
                  <a:pt x="2097482" y="209387"/>
                </a:lnTo>
                <a:lnTo>
                  <a:pt x="2085624" y="166202"/>
                </a:lnTo>
                <a:lnTo>
                  <a:pt x="2066741" y="126435"/>
                </a:lnTo>
                <a:lnTo>
                  <a:pt x="2041555" y="90807"/>
                </a:lnTo>
                <a:lnTo>
                  <a:pt x="2010788" y="60040"/>
                </a:lnTo>
                <a:lnTo>
                  <a:pt x="1975160" y="34854"/>
                </a:lnTo>
                <a:lnTo>
                  <a:pt x="1935393" y="15971"/>
                </a:lnTo>
                <a:lnTo>
                  <a:pt x="1892208" y="4113"/>
                </a:lnTo>
                <a:lnTo>
                  <a:pt x="1846326" y="0"/>
                </a:lnTo>
                <a:close/>
              </a:path>
            </a:pathLst>
          </a:custGeom>
          <a:solidFill>
            <a:srgbClr val="FF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2556510" y="3353561"/>
            <a:ext cx="2247265" cy="1531620"/>
          </a:xfrm>
          <a:custGeom>
            <a:avLst/>
            <a:gdLst/>
            <a:ahLst/>
            <a:cxnLst/>
            <a:rect l="l" t="t" r="r" b="b"/>
            <a:pathLst>
              <a:path w="2247265" h="1531620">
                <a:moveTo>
                  <a:pt x="0" y="255269"/>
                </a:moveTo>
                <a:lnTo>
                  <a:pt x="4113" y="209387"/>
                </a:lnTo>
                <a:lnTo>
                  <a:pt x="15971" y="166202"/>
                </a:lnTo>
                <a:lnTo>
                  <a:pt x="34854" y="126435"/>
                </a:lnTo>
                <a:lnTo>
                  <a:pt x="60040" y="90807"/>
                </a:lnTo>
                <a:lnTo>
                  <a:pt x="90807" y="60040"/>
                </a:lnTo>
                <a:lnTo>
                  <a:pt x="126435" y="34854"/>
                </a:lnTo>
                <a:lnTo>
                  <a:pt x="166202" y="15971"/>
                </a:lnTo>
                <a:lnTo>
                  <a:pt x="209387" y="4113"/>
                </a:lnTo>
                <a:lnTo>
                  <a:pt x="255269" y="0"/>
                </a:lnTo>
                <a:lnTo>
                  <a:pt x="1225930" y="0"/>
                </a:lnTo>
                <a:lnTo>
                  <a:pt x="1751329" y="0"/>
                </a:lnTo>
                <a:lnTo>
                  <a:pt x="1846326" y="0"/>
                </a:lnTo>
                <a:lnTo>
                  <a:pt x="1892208" y="4113"/>
                </a:lnTo>
                <a:lnTo>
                  <a:pt x="1935393" y="15971"/>
                </a:lnTo>
                <a:lnTo>
                  <a:pt x="1975160" y="34854"/>
                </a:lnTo>
                <a:lnTo>
                  <a:pt x="2010788" y="60040"/>
                </a:lnTo>
                <a:lnTo>
                  <a:pt x="2041555" y="90807"/>
                </a:lnTo>
                <a:lnTo>
                  <a:pt x="2066741" y="126435"/>
                </a:lnTo>
                <a:lnTo>
                  <a:pt x="2085624" y="166202"/>
                </a:lnTo>
                <a:lnTo>
                  <a:pt x="2097482" y="209387"/>
                </a:lnTo>
                <a:lnTo>
                  <a:pt x="2101595" y="255269"/>
                </a:lnTo>
                <a:lnTo>
                  <a:pt x="2247265" y="425831"/>
                </a:lnTo>
                <a:lnTo>
                  <a:pt x="2101595" y="638175"/>
                </a:lnTo>
                <a:lnTo>
                  <a:pt x="2101595" y="1276350"/>
                </a:lnTo>
                <a:lnTo>
                  <a:pt x="2097482" y="1322232"/>
                </a:lnTo>
                <a:lnTo>
                  <a:pt x="2085624" y="1365417"/>
                </a:lnTo>
                <a:lnTo>
                  <a:pt x="2066741" y="1405184"/>
                </a:lnTo>
                <a:lnTo>
                  <a:pt x="2041555" y="1440812"/>
                </a:lnTo>
                <a:lnTo>
                  <a:pt x="2010788" y="1471579"/>
                </a:lnTo>
                <a:lnTo>
                  <a:pt x="1975160" y="1496765"/>
                </a:lnTo>
                <a:lnTo>
                  <a:pt x="1935393" y="1515648"/>
                </a:lnTo>
                <a:lnTo>
                  <a:pt x="1892208" y="1527506"/>
                </a:lnTo>
                <a:lnTo>
                  <a:pt x="1846326" y="1531620"/>
                </a:lnTo>
                <a:lnTo>
                  <a:pt x="1751329" y="1531620"/>
                </a:lnTo>
                <a:lnTo>
                  <a:pt x="1225930" y="1531620"/>
                </a:lnTo>
                <a:lnTo>
                  <a:pt x="255269" y="1531620"/>
                </a:lnTo>
                <a:lnTo>
                  <a:pt x="209387" y="1527506"/>
                </a:lnTo>
                <a:lnTo>
                  <a:pt x="166202" y="1515648"/>
                </a:lnTo>
                <a:lnTo>
                  <a:pt x="126435" y="1496765"/>
                </a:lnTo>
                <a:lnTo>
                  <a:pt x="90807" y="1471579"/>
                </a:lnTo>
                <a:lnTo>
                  <a:pt x="60040" y="1440812"/>
                </a:lnTo>
                <a:lnTo>
                  <a:pt x="34854" y="1405184"/>
                </a:lnTo>
                <a:lnTo>
                  <a:pt x="15971" y="1365417"/>
                </a:lnTo>
                <a:lnTo>
                  <a:pt x="4113" y="1322232"/>
                </a:lnTo>
                <a:lnTo>
                  <a:pt x="0" y="1276350"/>
                </a:lnTo>
                <a:lnTo>
                  <a:pt x="0" y="638175"/>
                </a:lnTo>
                <a:lnTo>
                  <a:pt x="0" y="255269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2709798" y="3458336"/>
            <a:ext cx="1726564" cy="1306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0965" marR="161925" indent="-8826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spc="-5" b="1">
                <a:latin typeface="맑은 고딕"/>
                <a:cs typeface="맑은 고딕"/>
              </a:rPr>
              <a:t>Copy </a:t>
            </a:r>
            <a:r>
              <a:rPr dirty="0" sz="1400" b="1">
                <a:latin typeface="맑은 고딕"/>
                <a:cs typeface="맑은 고딕"/>
              </a:rPr>
              <a:t>Citation </a:t>
            </a:r>
            <a:r>
              <a:rPr dirty="0" sz="1400">
                <a:latin typeface="맑은 고딕"/>
                <a:cs typeface="맑은 고딕"/>
              </a:rPr>
              <a:t>:  </a:t>
            </a:r>
            <a:r>
              <a:rPr dirty="0" sz="1400" spc="20">
                <a:latin typeface="맑은 고딕"/>
                <a:cs typeface="맑은 고딕"/>
              </a:rPr>
              <a:t>MLA, </a:t>
            </a:r>
            <a:r>
              <a:rPr dirty="0" sz="1400" spc="-20">
                <a:latin typeface="맑은 고딕"/>
                <a:cs typeface="맑은 고딕"/>
              </a:rPr>
              <a:t>APA,</a:t>
            </a:r>
            <a:r>
              <a:rPr dirty="0" sz="1400" spc="-75">
                <a:latin typeface="맑은 고딕"/>
                <a:cs typeface="맑은 고딕"/>
              </a:rPr>
              <a:t> </a:t>
            </a:r>
            <a:r>
              <a:rPr dirty="0" sz="1400">
                <a:latin typeface="맑은 고딕"/>
                <a:cs typeface="맑은 고딕"/>
              </a:rPr>
              <a:t>Chicag  형태</a:t>
            </a:r>
            <a:r>
              <a:rPr dirty="0" sz="1400" spc="-30">
                <a:latin typeface="맑은 고딕"/>
                <a:cs typeface="맑은 고딕"/>
              </a:rPr>
              <a:t> </a:t>
            </a:r>
            <a:r>
              <a:rPr dirty="0" sz="1400" spc="-5">
                <a:latin typeface="맑은 고딕"/>
                <a:cs typeface="맑은 고딕"/>
              </a:rPr>
              <a:t>Citation</a:t>
            </a:r>
            <a:endParaRPr sz="1400">
              <a:latin typeface="맑은 고딕"/>
              <a:cs typeface="맑은 고딕"/>
            </a:endParaRPr>
          </a:p>
          <a:p>
            <a:pPr marL="74930" marR="5080" indent="-62230">
              <a:lnSpc>
                <a:spcPct val="100000"/>
              </a:lnSpc>
              <a:buFont typeface="Arial"/>
              <a:buChar char="•"/>
              <a:tabLst>
                <a:tab pos="101600" algn="l"/>
              </a:tabLst>
            </a:pPr>
            <a:r>
              <a:rPr dirty="0" sz="1400" spc="5" b="1">
                <a:latin typeface="맑은 고딕"/>
                <a:cs typeface="맑은 고딕"/>
              </a:rPr>
              <a:t>Export </a:t>
            </a:r>
            <a:r>
              <a:rPr dirty="0" sz="1400" b="1">
                <a:latin typeface="맑은 고딕"/>
                <a:cs typeface="맑은 고딕"/>
              </a:rPr>
              <a:t>Citation :  </a:t>
            </a:r>
            <a:r>
              <a:rPr dirty="0" sz="1400">
                <a:latin typeface="맑은 고딕"/>
                <a:cs typeface="맑은 고딕"/>
              </a:rPr>
              <a:t>텍스트, </a:t>
            </a:r>
            <a:r>
              <a:rPr dirty="0" sz="1400" spc="-5">
                <a:latin typeface="맑은 고딕"/>
                <a:cs typeface="맑은 고딕"/>
              </a:rPr>
              <a:t>Refworks </a:t>
            </a:r>
            <a:r>
              <a:rPr dirty="0" sz="1400">
                <a:latin typeface="맑은 고딕"/>
                <a:cs typeface="맑은 고딕"/>
              </a:rPr>
              <a:t>등  원하는 형식</a:t>
            </a:r>
            <a:r>
              <a:rPr dirty="0" sz="1400" spc="-114">
                <a:latin typeface="맑은 고딕"/>
                <a:cs typeface="맑은 고딕"/>
              </a:rPr>
              <a:t> </a:t>
            </a:r>
            <a:r>
              <a:rPr dirty="0" sz="1400">
                <a:latin typeface="맑은 고딕"/>
                <a:cs typeface="맑은 고딕"/>
              </a:rPr>
              <a:t>Citation</a:t>
            </a:r>
            <a:endParaRPr sz="1400">
              <a:latin typeface="맑은 고딕"/>
              <a:cs typeface="맑은 고딕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Con</a:t>
            </a:r>
            <a:r>
              <a:rPr dirty="0" spc="-5"/>
              <a:t>f</a:t>
            </a:r>
            <a:r>
              <a:rPr dirty="0" spc="5"/>
              <a:t>i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5"/>
              <a:t>i</a:t>
            </a:r>
            <a:r>
              <a:rPr dirty="0" spc="-5"/>
              <a:t>a</a:t>
            </a:r>
            <a:r>
              <a:rPr dirty="0" spc="-5"/>
              <a:t>l</a:t>
            </a:r>
          </a:p>
        </p:txBody>
      </p:sp>
      <p:sp>
        <p:nvSpPr>
          <p:cNvPr id="44" name="object 44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pc="-5">
                <a:latin typeface="돋움"/>
                <a:cs typeface="돋움"/>
              </a:rPr>
              <a:t>ⓒ</a:t>
            </a:r>
            <a:r>
              <a:rPr dirty="0" spc="-5"/>
              <a:t>2022 Shinwondatanet</a:t>
            </a:r>
            <a:r>
              <a:rPr dirty="0" spc="-40"/>
              <a:t> </a:t>
            </a:r>
            <a:r>
              <a:rPr dirty="0"/>
              <a:t>corporation</a:t>
            </a:r>
          </a:p>
        </p:txBody>
      </p:sp>
      <p:sp>
        <p:nvSpPr>
          <p:cNvPr id="45" name="object 4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349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Shinwon Datanet Co.,Ltd.</dc:creator>
  <dc:title>Shinwon Datanet Co.,Ltd._User Guide</dc:title>
  <dcterms:created xsi:type="dcterms:W3CDTF">2022-03-03T00:45:09Z</dcterms:created>
  <dcterms:modified xsi:type="dcterms:W3CDTF">2022-03-03T00:45:09Z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2022-02-18T00:00:00Z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2022-03-03T00:00:00Z</vt:filetime>
  </property>
</Properties>
</file>