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454545"/>
                </a:solidFill>
                <a:latin typeface="함초롬돋움"/>
                <a:cs typeface="함초롬돋움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39239" y="6702552"/>
            <a:ext cx="9614535" cy="0"/>
          </a:xfrm>
          <a:custGeom>
            <a:avLst/>
            <a:gdLst/>
            <a:ahLst/>
            <a:cxnLst/>
            <a:rect l="l" t="t" r="r" b="b"/>
            <a:pathLst>
              <a:path w="9614535" h="0">
                <a:moveTo>
                  <a:pt x="0" y="0"/>
                </a:moveTo>
                <a:lnTo>
                  <a:pt x="9614408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236452" y="6600442"/>
            <a:ext cx="832103" cy="1981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8488680" y="463295"/>
            <a:ext cx="3342640" cy="2772410"/>
          </a:xfrm>
          <a:custGeom>
            <a:avLst/>
            <a:gdLst/>
            <a:ahLst/>
            <a:cxnLst/>
            <a:rect l="l" t="t" r="r" b="b"/>
            <a:pathLst>
              <a:path w="3342640" h="2772410">
                <a:moveTo>
                  <a:pt x="0" y="2772155"/>
                </a:moveTo>
                <a:lnTo>
                  <a:pt x="3342131" y="2772155"/>
                </a:lnTo>
                <a:lnTo>
                  <a:pt x="3342131" y="0"/>
                </a:lnTo>
                <a:lnTo>
                  <a:pt x="0" y="0"/>
                </a:lnTo>
                <a:lnTo>
                  <a:pt x="0" y="2772155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47032" y="463295"/>
            <a:ext cx="3342640" cy="2772410"/>
          </a:xfrm>
          <a:custGeom>
            <a:avLst/>
            <a:gdLst/>
            <a:ahLst/>
            <a:cxnLst/>
            <a:rect l="l" t="t" r="r" b="b"/>
            <a:pathLst>
              <a:path w="3342640" h="2772410">
                <a:moveTo>
                  <a:pt x="0" y="2772155"/>
                </a:moveTo>
                <a:lnTo>
                  <a:pt x="3342132" y="2772155"/>
                </a:lnTo>
                <a:lnTo>
                  <a:pt x="3342132" y="0"/>
                </a:lnTo>
                <a:lnTo>
                  <a:pt x="0" y="0"/>
                </a:lnTo>
                <a:lnTo>
                  <a:pt x="0" y="2772155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127760" y="702563"/>
            <a:ext cx="1644650" cy="1643380"/>
          </a:xfrm>
          <a:custGeom>
            <a:avLst/>
            <a:gdLst/>
            <a:ahLst/>
            <a:cxnLst/>
            <a:rect l="l" t="t" r="r" b="b"/>
            <a:pathLst>
              <a:path w="1644650" h="1643380">
                <a:moveTo>
                  <a:pt x="822197" y="0"/>
                </a:moveTo>
                <a:lnTo>
                  <a:pt x="773893" y="1394"/>
                </a:lnTo>
                <a:lnTo>
                  <a:pt x="726323" y="5526"/>
                </a:lnTo>
                <a:lnTo>
                  <a:pt x="679565" y="12319"/>
                </a:lnTo>
                <a:lnTo>
                  <a:pt x="633695" y="21695"/>
                </a:lnTo>
                <a:lnTo>
                  <a:pt x="588790" y="33578"/>
                </a:lnTo>
                <a:lnTo>
                  <a:pt x="544929" y="47891"/>
                </a:lnTo>
                <a:lnTo>
                  <a:pt x="502187" y="64555"/>
                </a:lnTo>
                <a:lnTo>
                  <a:pt x="460643" y="83495"/>
                </a:lnTo>
                <a:lnTo>
                  <a:pt x="420373" y="104633"/>
                </a:lnTo>
                <a:lnTo>
                  <a:pt x="381455" y="127893"/>
                </a:lnTo>
                <a:lnTo>
                  <a:pt x="343965" y="153196"/>
                </a:lnTo>
                <a:lnTo>
                  <a:pt x="307981" y="180467"/>
                </a:lnTo>
                <a:lnTo>
                  <a:pt x="273580" y="209627"/>
                </a:lnTo>
                <a:lnTo>
                  <a:pt x="240839" y="240601"/>
                </a:lnTo>
                <a:lnTo>
                  <a:pt x="209836" y="273310"/>
                </a:lnTo>
                <a:lnTo>
                  <a:pt x="180647" y="307679"/>
                </a:lnTo>
                <a:lnTo>
                  <a:pt x="153350" y="343629"/>
                </a:lnTo>
                <a:lnTo>
                  <a:pt x="128021" y="381083"/>
                </a:lnTo>
                <a:lnTo>
                  <a:pt x="104739" y="419966"/>
                </a:lnTo>
                <a:lnTo>
                  <a:pt x="83580" y="460199"/>
                </a:lnTo>
                <a:lnTo>
                  <a:pt x="64621" y="501705"/>
                </a:lnTo>
                <a:lnTo>
                  <a:pt x="47939" y="544408"/>
                </a:lnTo>
                <a:lnTo>
                  <a:pt x="33613" y="588230"/>
                </a:lnTo>
                <a:lnTo>
                  <a:pt x="21718" y="633095"/>
                </a:lnTo>
                <a:lnTo>
                  <a:pt x="12332" y="678925"/>
                </a:lnTo>
                <a:lnTo>
                  <a:pt x="5532" y="725643"/>
                </a:lnTo>
                <a:lnTo>
                  <a:pt x="1395" y="773172"/>
                </a:lnTo>
                <a:lnTo>
                  <a:pt x="0" y="821436"/>
                </a:lnTo>
                <a:lnTo>
                  <a:pt x="1395" y="869699"/>
                </a:lnTo>
                <a:lnTo>
                  <a:pt x="5532" y="917228"/>
                </a:lnTo>
                <a:lnTo>
                  <a:pt x="12332" y="963946"/>
                </a:lnTo>
                <a:lnTo>
                  <a:pt x="21718" y="1009776"/>
                </a:lnTo>
                <a:lnTo>
                  <a:pt x="33613" y="1054641"/>
                </a:lnTo>
                <a:lnTo>
                  <a:pt x="47939" y="1098463"/>
                </a:lnTo>
                <a:lnTo>
                  <a:pt x="64621" y="1141166"/>
                </a:lnTo>
                <a:lnTo>
                  <a:pt x="83580" y="1182672"/>
                </a:lnTo>
                <a:lnTo>
                  <a:pt x="104739" y="1222905"/>
                </a:lnTo>
                <a:lnTo>
                  <a:pt x="128021" y="1261788"/>
                </a:lnTo>
                <a:lnTo>
                  <a:pt x="153350" y="1299242"/>
                </a:lnTo>
                <a:lnTo>
                  <a:pt x="180647" y="1335192"/>
                </a:lnTo>
                <a:lnTo>
                  <a:pt x="209836" y="1369561"/>
                </a:lnTo>
                <a:lnTo>
                  <a:pt x="240839" y="1402270"/>
                </a:lnTo>
                <a:lnTo>
                  <a:pt x="273580" y="1433244"/>
                </a:lnTo>
                <a:lnTo>
                  <a:pt x="307981" y="1462404"/>
                </a:lnTo>
                <a:lnTo>
                  <a:pt x="343965" y="1489675"/>
                </a:lnTo>
                <a:lnTo>
                  <a:pt x="381455" y="1514978"/>
                </a:lnTo>
                <a:lnTo>
                  <a:pt x="420373" y="1538238"/>
                </a:lnTo>
                <a:lnTo>
                  <a:pt x="460643" y="1559376"/>
                </a:lnTo>
                <a:lnTo>
                  <a:pt x="502187" y="1578316"/>
                </a:lnTo>
                <a:lnTo>
                  <a:pt x="544929" y="1594980"/>
                </a:lnTo>
                <a:lnTo>
                  <a:pt x="588790" y="1609293"/>
                </a:lnTo>
                <a:lnTo>
                  <a:pt x="633695" y="1621176"/>
                </a:lnTo>
                <a:lnTo>
                  <a:pt x="679565" y="1630552"/>
                </a:lnTo>
                <a:lnTo>
                  <a:pt x="726323" y="1637345"/>
                </a:lnTo>
                <a:lnTo>
                  <a:pt x="773893" y="1641477"/>
                </a:lnTo>
                <a:lnTo>
                  <a:pt x="822197" y="1642872"/>
                </a:lnTo>
                <a:lnTo>
                  <a:pt x="870502" y="1641477"/>
                </a:lnTo>
                <a:lnTo>
                  <a:pt x="918072" y="1637345"/>
                </a:lnTo>
                <a:lnTo>
                  <a:pt x="964830" y="1630552"/>
                </a:lnTo>
                <a:lnTo>
                  <a:pt x="1010700" y="1621176"/>
                </a:lnTo>
                <a:lnTo>
                  <a:pt x="1055605" y="1609293"/>
                </a:lnTo>
                <a:lnTo>
                  <a:pt x="1099466" y="1594980"/>
                </a:lnTo>
                <a:lnTo>
                  <a:pt x="1142208" y="1578316"/>
                </a:lnTo>
                <a:lnTo>
                  <a:pt x="1183752" y="1559376"/>
                </a:lnTo>
                <a:lnTo>
                  <a:pt x="1224022" y="1538238"/>
                </a:lnTo>
                <a:lnTo>
                  <a:pt x="1262940" y="1514978"/>
                </a:lnTo>
                <a:lnTo>
                  <a:pt x="1300430" y="1489675"/>
                </a:lnTo>
                <a:lnTo>
                  <a:pt x="1336414" y="1462404"/>
                </a:lnTo>
                <a:lnTo>
                  <a:pt x="1370815" y="1433244"/>
                </a:lnTo>
                <a:lnTo>
                  <a:pt x="1403556" y="1402270"/>
                </a:lnTo>
                <a:lnTo>
                  <a:pt x="1434559" y="1369561"/>
                </a:lnTo>
                <a:lnTo>
                  <a:pt x="1463748" y="1335192"/>
                </a:lnTo>
                <a:lnTo>
                  <a:pt x="1491045" y="1299242"/>
                </a:lnTo>
                <a:lnTo>
                  <a:pt x="1516374" y="1261788"/>
                </a:lnTo>
                <a:lnTo>
                  <a:pt x="1539656" y="1222905"/>
                </a:lnTo>
                <a:lnTo>
                  <a:pt x="1560815" y="1182672"/>
                </a:lnTo>
                <a:lnTo>
                  <a:pt x="1579774" y="1141166"/>
                </a:lnTo>
                <a:lnTo>
                  <a:pt x="1596456" y="1098463"/>
                </a:lnTo>
                <a:lnTo>
                  <a:pt x="1610782" y="1054641"/>
                </a:lnTo>
                <a:lnTo>
                  <a:pt x="1622677" y="1009776"/>
                </a:lnTo>
                <a:lnTo>
                  <a:pt x="1632063" y="963946"/>
                </a:lnTo>
                <a:lnTo>
                  <a:pt x="1638863" y="917228"/>
                </a:lnTo>
                <a:lnTo>
                  <a:pt x="1643000" y="869699"/>
                </a:lnTo>
                <a:lnTo>
                  <a:pt x="1644396" y="821436"/>
                </a:lnTo>
                <a:lnTo>
                  <a:pt x="1643000" y="773172"/>
                </a:lnTo>
                <a:lnTo>
                  <a:pt x="1638863" y="725643"/>
                </a:lnTo>
                <a:lnTo>
                  <a:pt x="1632063" y="678925"/>
                </a:lnTo>
                <a:lnTo>
                  <a:pt x="1622677" y="633095"/>
                </a:lnTo>
                <a:lnTo>
                  <a:pt x="1610782" y="588230"/>
                </a:lnTo>
                <a:lnTo>
                  <a:pt x="1596456" y="544408"/>
                </a:lnTo>
                <a:lnTo>
                  <a:pt x="1579774" y="501705"/>
                </a:lnTo>
                <a:lnTo>
                  <a:pt x="1560815" y="460199"/>
                </a:lnTo>
                <a:lnTo>
                  <a:pt x="1539656" y="419966"/>
                </a:lnTo>
                <a:lnTo>
                  <a:pt x="1516374" y="381083"/>
                </a:lnTo>
                <a:lnTo>
                  <a:pt x="1491045" y="343629"/>
                </a:lnTo>
                <a:lnTo>
                  <a:pt x="1463748" y="307679"/>
                </a:lnTo>
                <a:lnTo>
                  <a:pt x="1434559" y="273310"/>
                </a:lnTo>
                <a:lnTo>
                  <a:pt x="1403556" y="240601"/>
                </a:lnTo>
                <a:lnTo>
                  <a:pt x="1370815" y="209627"/>
                </a:lnTo>
                <a:lnTo>
                  <a:pt x="1336414" y="180467"/>
                </a:lnTo>
                <a:lnTo>
                  <a:pt x="1300430" y="153196"/>
                </a:lnTo>
                <a:lnTo>
                  <a:pt x="1262940" y="127893"/>
                </a:lnTo>
                <a:lnTo>
                  <a:pt x="1224022" y="104633"/>
                </a:lnTo>
                <a:lnTo>
                  <a:pt x="1183752" y="83495"/>
                </a:lnTo>
                <a:lnTo>
                  <a:pt x="1142208" y="64555"/>
                </a:lnTo>
                <a:lnTo>
                  <a:pt x="1099466" y="47891"/>
                </a:lnTo>
                <a:lnTo>
                  <a:pt x="1055605" y="33578"/>
                </a:lnTo>
                <a:lnTo>
                  <a:pt x="1010700" y="21695"/>
                </a:lnTo>
                <a:lnTo>
                  <a:pt x="964830" y="12319"/>
                </a:lnTo>
                <a:lnTo>
                  <a:pt x="918072" y="5526"/>
                </a:lnTo>
                <a:lnTo>
                  <a:pt x="870502" y="1394"/>
                </a:lnTo>
                <a:lnTo>
                  <a:pt x="822197" y="0"/>
                </a:lnTo>
                <a:close/>
              </a:path>
            </a:pathLst>
          </a:custGeom>
          <a:solidFill>
            <a:srgbClr val="002E5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406908" y="463295"/>
            <a:ext cx="3340735" cy="2772410"/>
          </a:xfrm>
          <a:custGeom>
            <a:avLst/>
            <a:gdLst/>
            <a:ahLst/>
            <a:cxnLst/>
            <a:rect l="l" t="t" r="r" b="b"/>
            <a:pathLst>
              <a:path w="3340735" h="2772410">
                <a:moveTo>
                  <a:pt x="0" y="2772155"/>
                </a:moveTo>
                <a:lnTo>
                  <a:pt x="3340608" y="2772155"/>
                </a:lnTo>
                <a:lnTo>
                  <a:pt x="3340608" y="0"/>
                </a:lnTo>
                <a:lnTo>
                  <a:pt x="0" y="0"/>
                </a:lnTo>
                <a:lnTo>
                  <a:pt x="0" y="2772155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39239" y="6702552"/>
            <a:ext cx="9614535" cy="0"/>
          </a:xfrm>
          <a:custGeom>
            <a:avLst/>
            <a:gdLst/>
            <a:ahLst/>
            <a:cxnLst/>
            <a:rect l="l" t="t" r="r" b="b"/>
            <a:pathLst>
              <a:path w="9614535" h="0">
                <a:moveTo>
                  <a:pt x="0" y="0"/>
                </a:moveTo>
                <a:lnTo>
                  <a:pt x="9614408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236452" y="6600442"/>
            <a:ext cx="832103" cy="1981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26136" y="329184"/>
            <a:ext cx="11539855" cy="6200140"/>
          </a:xfrm>
          <a:custGeom>
            <a:avLst/>
            <a:gdLst/>
            <a:ahLst/>
            <a:cxnLst/>
            <a:rect l="l" t="t" r="r" b="b"/>
            <a:pathLst>
              <a:path w="11539855" h="6200140">
                <a:moveTo>
                  <a:pt x="0" y="6199632"/>
                </a:moveTo>
                <a:lnTo>
                  <a:pt x="11539728" y="6199632"/>
                </a:lnTo>
                <a:lnTo>
                  <a:pt x="11539728" y="0"/>
                </a:lnTo>
                <a:lnTo>
                  <a:pt x="0" y="0"/>
                </a:lnTo>
                <a:lnTo>
                  <a:pt x="0" y="6199632"/>
                </a:lnTo>
                <a:close/>
              </a:path>
            </a:pathLst>
          </a:custGeom>
          <a:solidFill>
            <a:srgbClr val="002E5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26136" y="4988077"/>
            <a:ext cx="11539728" cy="15805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4483608" y="1010411"/>
            <a:ext cx="3224784" cy="684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39239" y="6702552"/>
            <a:ext cx="9614535" cy="0"/>
          </a:xfrm>
          <a:custGeom>
            <a:avLst/>
            <a:gdLst/>
            <a:ahLst/>
            <a:cxnLst/>
            <a:rect l="l" t="t" r="r" b="b"/>
            <a:pathLst>
              <a:path w="9614535" h="0">
                <a:moveTo>
                  <a:pt x="0" y="0"/>
                </a:moveTo>
                <a:lnTo>
                  <a:pt x="9614408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236452" y="6600442"/>
            <a:ext cx="832103" cy="19811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99075" y="2333066"/>
            <a:ext cx="2593848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7973" y="1778132"/>
            <a:ext cx="10576052" cy="22275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454545"/>
                </a:solidFill>
                <a:latin typeface="함초롬돋움"/>
                <a:cs typeface="함초롬돋움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://www.ebsco.com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bsco.com/" TargetMode="Externa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jp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1" Type="http://schemas.openxmlformats.org/officeDocument/2006/relationships/image" Target="../media/image14.png"/><Relationship Id="rId12" Type="http://schemas.openxmlformats.org/officeDocument/2006/relationships/image" Target="../media/image39.png"/><Relationship Id="rId13" Type="http://schemas.openxmlformats.org/officeDocument/2006/relationships/image" Target="../media/image18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7" Type="http://schemas.openxmlformats.org/officeDocument/2006/relationships/hyperlink" Target="http://www.ebsco.com/" TargetMode="Externa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18.png"/><Relationship Id="rId8" Type="http://schemas.openxmlformats.org/officeDocument/2006/relationships/image" Target="../media/image45.jp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50.png"/><Relationship Id="rId14" Type="http://schemas.openxmlformats.org/officeDocument/2006/relationships/image" Target="../media/image51.png"/><Relationship Id="rId15" Type="http://schemas.openxmlformats.org/officeDocument/2006/relationships/hyperlink" Target="http://www.ebsco.com/" TargetMode="Externa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35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28.png"/><Relationship Id="rId12" Type="http://schemas.openxmlformats.org/officeDocument/2006/relationships/image" Target="../media/image60.png"/><Relationship Id="rId13" Type="http://schemas.openxmlformats.org/officeDocument/2006/relationships/image" Target="../media/image61.png"/><Relationship Id="rId14" Type="http://schemas.openxmlformats.org/officeDocument/2006/relationships/hyperlink" Target="http://www.ebsco.com/" TargetMode="Externa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hyperlink" Target="http://www.ebsco.com/" TargetMode="Externa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g"/><Relationship Id="rId3" Type="http://schemas.openxmlformats.org/officeDocument/2006/relationships/image" Target="../media/image68.png"/><Relationship Id="rId4" Type="http://schemas.openxmlformats.org/officeDocument/2006/relationships/image" Target="../media/image63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hyperlink" Target="http://www.ebsco.com/" TargetMode="Externa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g"/><Relationship Id="rId3" Type="http://schemas.openxmlformats.org/officeDocument/2006/relationships/image" Target="../media/image73.jp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0" Type="http://schemas.openxmlformats.org/officeDocument/2006/relationships/image" Target="../media/image80.png"/><Relationship Id="rId11" Type="http://schemas.openxmlformats.org/officeDocument/2006/relationships/hyperlink" Target="http://www.ebsco.com/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bsco.com/" TargetMode="Externa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g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7" Type="http://schemas.openxmlformats.org/officeDocument/2006/relationships/image" Target="../media/image86.png"/><Relationship Id="rId8" Type="http://schemas.openxmlformats.org/officeDocument/2006/relationships/hyperlink" Target="http://www.ebsco.com/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Relationship Id="rId4" Type="http://schemas.openxmlformats.org/officeDocument/2006/relationships/image" Target="../media/image89.jp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jp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0" Type="http://schemas.openxmlformats.org/officeDocument/2006/relationships/image" Target="../media/image95.png"/><Relationship Id="rId11" Type="http://schemas.openxmlformats.org/officeDocument/2006/relationships/hyperlink" Target="http://www.ebsco.com/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hyperlink" Target="http://www.ebsco.com/" TargetMode="Externa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6.jpg"/><Relationship Id="rId3" Type="http://schemas.openxmlformats.org/officeDocument/2006/relationships/image" Target="../media/image90.png"/><Relationship Id="rId4" Type="http://schemas.openxmlformats.org/officeDocument/2006/relationships/image" Target="../media/image97.png"/><Relationship Id="rId5" Type="http://schemas.openxmlformats.org/officeDocument/2006/relationships/hyperlink" Target="http://www.ebsco.com/" TargetMode="Externa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8.jpg"/><Relationship Id="rId3" Type="http://schemas.openxmlformats.org/officeDocument/2006/relationships/image" Target="../media/image91.png"/><Relationship Id="rId4" Type="http://schemas.openxmlformats.org/officeDocument/2006/relationships/image" Target="../media/image99.png"/><Relationship Id="rId5" Type="http://schemas.openxmlformats.org/officeDocument/2006/relationships/image" Target="../media/image100.jpg"/><Relationship Id="rId6" Type="http://schemas.openxmlformats.org/officeDocument/2006/relationships/image" Target="../media/image101.png"/><Relationship Id="rId7" Type="http://schemas.openxmlformats.org/officeDocument/2006/relationships/image" Target="../media/image102.jpg"/><Relationship Id="rId8" Type="http://schemas.openxmlformats.org/officeDocument/2006/relationships/image" Target="../media/image103.jpg"/><Relationship Id="rId9" Type="http://schemas.openxmlformats.org/officeDocument/2006/relationships/image" Target="../media/image104.jpg"/><Relationship Id="rId10" Type="http://schemas.openxmlformats.org/officeDocument/2006/relationships/image" Target="../media/image105.png"/><Relationship Id="rId11" Type="http://schemas.openxmlformats.org/officeDocument/2006/relationships/hyperlink" Target="http://www.ebsco.com/" TargetMode="Externa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g"/><Relationship Id="rId3" Type="http://schemas.openxmlformats.org/officeDocument/2006/relationships/image" Target="../media/image107.jpg"/><Relationship Id="rId4" Type="http://schemas.openxmlformats.org/officeDocument/2006/relationships/image" Target="../media/image82.png"/><Relationship Id="rId5" Type="http://schemas.openxmlformats.org/officeDocument/2006/relationships/image" Target="../media/image108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jpg"/><Relationship Id="rId9" Type="http://schemas.openxmlformats.org/officeDocument/2006/relationships/hyperlink" Target="http://www.ebsco.com/" TargetMode="Externa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g"/><Relationship Id="rId3" Type="http://schemas.openxmlformats.org/officeDocument/2006/relationships/image" Target="../media/image107.jpg"/><Relationship Id="rId4" Type="http://schemas.openxmlformats.org/officeDocument/2006/relationships/image" Target="../media/image82.png"/><Relationship Id="rId5" Type="http://schemas.openxmlformats.org/officeDocument/2006/relationships/image" Target="../media/image112.jpg"/><Relationship Id="rId6" Type="http://schemas.openxmlformats.org/officeDocument/2006/relationships/image" Target="../media/image83.png"/><Relationship Id="rId7" Type="http://schemas.openxmlformats.org/officeDocument/2006/relationships/image" Target="../media/image113.png"/><Relationship Id="rId8" Type="http://schemas.openxmlformats.org/officeDocument/2006/relationships/image" Target="../media/image114.png"/><Relationship Id="rId9" Type="http://schemas.openxmlformats.org/officeDocument/2006/relationships/image" Target="../media/image115.jpg"/><Relationship Id="rId10" Type="http://schemas.openxmlformats.org/officeDocument/2006/relationships/hyperlink" Target="http://www.ebsco.com/" TargetMode="Externa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bsco.com/" TargetMode="Externa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jpg"/><Relationship Id="rId3" Type="http://schemas.openxmlformats.org/officeDocument/2006/relationships/image" Target="../media/image117.png"/><Relationship Id="rId4" Type="http://schemas.openxmlformats.org/officeDocument/2006/relationships/hyperlink" Target="http://www.ebsco.com/" TargetMode="Externa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jpg"/><Relationship Id="rId3" Type="http://schemas.openxmlformats.org/officeDocument/2006/relationships/image" Target="../media/image119.png"/><Relationship Id="rId4" Type="http://schemas.openxmlformats.org/officeDocument/2006/relationships/image" Target="../media/image120.jp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7" Type="http://schemas.openxmlformats.org/officeDocument/2006/relationships/image" Target="../media/image123.png"/><Relationship Id="rId8" Type="http://schemas.openxmlformats.org/officeDocument/2006/relationships/image" Target="../media/image124.png"/><Relationship Id="rId9" Type="http://schemas.openxmlformats.org/officeDocument/2006/relationships/hyperlink" Target="http://www.ebsco.com/" TargetMode="Externa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jpg"/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5" Type="http://schemas.openxmlformats.org/officeDocument/2006/relationships/image" Target="../media/image128.png"/><Relationship Id="rId6" Type="http://schemas.openxmlformats.org/officeDocument/2006/relationships/hyperlink" Target="http://www.ebsco.com/" TargetMode="Externa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jpg"/><Relationship Id="rId3" Type="http://schemas.openxmlformats.org/officeDocument/2006/relationships/image" Target="../media/image130.png"/><Relationship Id="rId4" Type="http://schemas.openxmlformats.org/officeDocument/2006/relationships/image" Target="../media/image131.png"/><Relationship Id="rId5" Type="http://schemas.openxmlformats.org/officeDocument/2006/relationships/image" Target="../media/image132.png"/><Relationship Id="rId6" Type="http://schemas.openxmlformats.org/officeDocument/2006/relationships/image" Target="../media/image133.jpg"/><Relationship Id="rId7" Type="http://schemas.openxmlformats.org/officeDocument/2006/relationships/image" Target="../media/image134.png"/><Relationship Id="rId8" Type="http://schemas.openxmlformats.org/officeDocument/2006/relationships/hyperlink" Target="http://www.ebsco.com/" TargetMode="Externa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jpg"/><Relationship Id="rId3" Type="http://schemas.openxmlformats.org/officeDocument/2006/relationships/image" Target="../media/image136.jpg"/><Relationship Id="rId4" Type="http://schemas.openxmlformats.org/officeDocument/2006/relationships/image" Target="../media/image137.jpg"/><Relationship Id="rId5" Type="http://schemas.openxmlformats.org/officeDocument/2006/relationships/image" Target="../media/image138.png"/><Relationship Id="rId6" Type="http://schemas.openxmlformats.org/officeDocument/2006/relationships/image" Target="../media/image139.png"/><Relationship Id="rId7" Type="http://schemas.openxmlformats.org/officeDocument/2006/relationships/image" Target="../media/image140.png"/><Relationship Id="rId8" Type="http://schemas.openxmlformats.org/officeDocument/2006/relationships/image" Target="../media/image141.png"/><Relationship Id="rId9" Type="http://schemas.openxmlformats.org/officeDocument/2006/relationships/image" Target="../media/image142.png"/><Relationship Id="rId10" Type="http://schemas.openxmlformats.org/officeDocument/2006/relationships/image" Target="../media/image143.png"/><Relationship Id="rId11" Type="http://schemas.openxmlformats.org/officeDocument/2006/relationships/image" Target="../media/image144.png"/><Relationship Id="rId12" Type="http://schemas.openxmlformats.org/officeDocument/2006/relationships/image" Target="../media/image145.png"/><Relationship Id="rId13" Type="http://schemas.openxmlformats.org/officeDocument/2006/relationships/hyperlink" Target="http://www.ebsco.com/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hyperlink" Target="http://www.ebsco.com/" TargetMode="Externa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jpg"/><Relationship Id="rId3" Type="http://schemas.openxmlformats.org/officeDocument/2006/relationships/image" Target="../media/image147.jpg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7" Type="http://schemas.openxmlformats.org/officeDocument/2006/relationships/image" Target="../media/image145.png"/><Relationship Id="rId8" Type="http://schemas.openxmlformats.org/officeDocument/2006/relationships/image" Target="../media/image151.png"/><Relationship Id="rId9" Type="http://schemas.openxmlformats.org/officeDocument/2006/relationships/image" Target="../media/image152.png"/><Relationship Id="rId10" Type="http://schemas.openxmlformats.org/officeDocument/2006/relationships/hyperlink" Target="http://www.ebsco.com/" TargetMode="Externa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3.jpg"/><Relationship Id="rId3" Type="http://schemas.openxmlformats.org/officeDocument/2006/relationships/image" Target="../media/image154.jpg"/><Relationship Id="rId4" Type="http://schemas.openxmlformats.org/officeDocument/2006/relationships/image" Target="../media/image155.jpg"/><Relationship Id="rId5" Type="http://schemas.openxmlformats.org/officeDocument/2006/relationships/image" Target="../media/image156.png"/><Relationship Id="rId6" Type="http://schemas.openxmlformats.org/officeDocument/2006/relationships/image" Target="../media/image157.jpg"/><Relationship Id="rId7" Type="http://schemas.openxmlformats.org/officeDocument/2006/relationships/image" Target="../media/image158.jpg"/><Relationship Id="rId8" Type="http://schemas.openxmlformats.org/officeDocument/2006/relationships/image" Target="../media/image159.png"/><Relationship Id="rId9" Type="http://schemas.openxmlformats.org/officeDocument/2006/relationships/image" Target="../media/image160.png"/><Relationship Id="rId10" Type="http://schemas.openxmlformats.org/officeDocument/2006/relationships/image" Target="../media/image161.png"/><Relationship Id="rId11" Type="http://schemas.openxmlformats.org/officeDocument/2006/relationships/image" Target="../media/image162.png"/><Relationship Id="rId12" Type="http://schemas.openxmlformats.org/officeDocument/2006/relationships/image" Target="../media/image163.png"/><Relationship Id="rId13" Type="http://schemas.openxmlformats.org/officeDocument/2006/relationships/image" Target="../media/image164.png"/><Relationship Id="rId14" Type="http://schemas.openxmlformats.org/officeDocument/2006/relationships/image" Target="../media/image165.png"/><Relationship Id="rId15" Type="http://schemas.openxmlformats.org/officeDocument/2006/relationships/hyperlink" Target="http://www.ebsco.com/" TargetMode="Externa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3.jpg"/><Relationship Id="rId3" Type="http://schemas.openxmlformats.org/officeDocument/2006/relationships/image" Target="../media/image166.jpg"/><Relationship Id="rId4" Type="http://schemas.openxmlformats.org/officeDocument/2006/relationships/image" Target="../media/image167.png"/><Relationship Id="rId5" Type="http://schemas.openxmlformats.org/officeDocument/2006/relationships/image" Target="../media/image168.png"/><Relationship Id="rId6" Type="http://schemas.openxmlformats.org/officeDocument/2006/relationships/image" Target="../media/image100.jpg"/><Relationship Id="rId7" Type="http://schemas.openxmlformats.org/officeDocument/2006/relationships/image" Target="../media/image101.png"/><Relationship Id="rId8" Type="http://schemas.openxmlformats.org/officeDocument/2006/relationships/image" Target="../media/image102.jpg"/><Relationship Id="rId9" Type="http://schemas.openxmlformats.org/officeDocument/2006/relationships/image" Target="../media/image103.jpg"/><Relationship Id="rId10" Type="http://schemas.openxmlformats.org/officeDocument/2006/relationships/image" Target="../media/image169.jpg"/><Relationship Id="rId11" Type="http://schemas.openxmlformats.org/officeDocument/2006/relationships/image" Target="../media/image163.png"/><Relationship Id="rId12" Type="http://schemas.openxmlformats.org/officeDocument/2006/relationships/image" Target="../media/image165.png"/><Relationship Id="rId13" Type="http://schemas.openxmlformats.org/officeDocument/2006/relationships/image" Target="../media/image170.png"/><Relationship Id="rId14" Type="http://schemas.openxmlformats.org/officeDocument/2006/relationships/image" Target="../media/image171.png"/><Relationship Id="rId15" Type="http://schemas.openxmlformats.org/officeDocument/2006/relationships/image" Target="../media/image161.png"/><Relationship Id="rId16" Type="http://schemas.openxmlformats.org/officeDocument/2006/relationships/image" Target="../media/image172.png"/><Relationship Id="rId17" Type="http://schemas.openxmlformats.org/officeDocument/2006/relationships/hyperlink" Target="http://www.ebsco.com/" TargetMode="Externa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3.jpg"/><Relationship Id="rId3" Type="http://schemas.openxmlformats.org/officeDocument/2006/relationships/image" Target="../media/image173.jpg"/><Relationship Id="rId4" Type="http://schemas.openxmlformats.org/officeDocument/2006/relationships/image" Target="../media/image167.png"/><Relationship Id="rId5" Type="http://schemas.openxmlformats.org/officeDocument/2006/relationships/image" Target="../media/image168.png"/><Relationship Id="rId6" Type="http://schemas.openxmlformats.org/officeDocument/2006/relationships/image" Target="../media/image174.png"/><Relationship Id="rId7" Type="http://schemas.openxmlformats.org/officeDocument/2006/relationships/image" Target="../media/image175.jpg"/><Relationship Id="rId8" Type="http://schemas.openxmlformats.org/officeDocument/2006/relationships/image" Target="../media/image176.png"/><Relationship Id="rId9" Type="http://schemas.openxmlformats.org/officeDocument/2006/relationships/image" Target="../media/image177.png"/><Relationship Id="rId10" Type="http://schemas.openxmlformats.org/officeDocument/2006/relationships/image" Target="../media/image178.png"/><Relationship Id="rId11" Type="http://schemas.openxmlformats.org/officeDocument/2006/relationships/image" Target="../media/image179.png"/><Relationship Id="rId12" Type="http://schemas.openxmlformats.org/officeDocument/2006/relationships/image" Target="../media/image163.png"/><Relationship Id="rId13" Type="http://schemas.openxmlformats.org/officeDocument/2006/relationships/image" Target="../media/image180.png"/><Relationship Id="rId14" Type="http://schemas.openxmlformats.org/officeDocument/2006/relationships/hyperlink" Target="http://www.ebsco.com/" TargetMode="Externa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ebsco.com/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://www.ebsco.com/" TargetMode="Externa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hyperlink" Target="http://www.ebsco.com/" TargetMode="Externa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hyperlink" Target="http://www.ebsco.com/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ebsco.com/" TargetMode="Externa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hyperlink" Target="http://www.ebsco.com/" TargetMode="Externa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18.png"/><Relationship Id="rId6" Type="http://schemas.openxmlformats.org/officeDocument/2006/relationships/image" Target="../media/image28.png"/><Relationship Id="rId7" Type="http://schemas.openxmlformats.org/officeDocument/2006/relationships/image" Target="../media/image23.png"/><Relationship Id="rId8" Type="http://schemas.openxmlformats.org/officeDocument/2006/relationships/image" Target="../media/image29.png"/><Relationship Id="rId9" Type="http://schemas.openxmlformats.org/officeDocument/2006/relationships/hyperlink" Target="http://www.ebsco.com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6136" y="329184"/>
            <a:ext cx="11539855" cy="6200140"/>
          </a:xfrm>
          <a:custGeom>
            <a:avLst/>
            <a:gdLst/>
            <a:ahLst/>
            <a:cxnLst/>
            <a:rect l="l" t="t" r="r" b="b"/>
            <a:pathLst>
              <a:path w="11539855" h="6200140">
                <a:moveTo>
                  <a:pt x="0" y="6199632"/>
                </a:moveTo>
                <a:lnTo>
                  <a:pt x="11539728" y="6199632"/>
                </a:lnTo>
                <a:lnTo>
                  <a:pt x="11539728" y="0"/>
                </a:lnTo>
                <a:lnTo>
                  <a:pt x="0" y="0"/>
                </a:lnTo>
                <a:lnTo>
                  <a:pt x="0" y="6199632"/>
                </a:lnTo>
                <a:close/>
              </a:path>
            </a:pathLst>
          </a:custGeom>
          <a:solidFill>
            <a:srgbClr val="002E5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6136" y="4988077"/>
            <a:ext cx="11539728" cy="15805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83608" y="1010411"/>
            <a:ext cx="3224784" cy="684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26136" y="4709159"/>
            <a:ext cx="4585970" cy="274320"/>
          </a:xfrm>
          <a:custGeom>
            <a:avLst/>
            <a:gdLst/>
            <a:ahLst/>
            <a:cxnLst/>
            <a:rect l="l" t="t" r="r" b="b"/>
            <a:pathLst>
              <a:path w="4585970" h="274320">
                <a:moveTo>
                  <a:pt x="0" y="274319"/>
                </a:moveTo>
                <a:lnTo>
                  <a:pt x="4585716" y="274319"/>
                </a:lnTo>
                <a:lnTo>
                  <a:pt x="4585716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300971" y="4709159"/>
            <a:ext cx="2565400" cy="274320"/>
          </a:xfrm>
          <a:custGeom>
            <a:avLst/>
            <a:gdLst/>
            <a:ahLst/>
            <a:cxnLst/>
            <a:rect l="l" t="t" r="r" b="b"/>
            <a:pathLst>
              <a:path w="2565400" h="274320">
                <a:moveTo>
                  <a:pt x="0" y="274319"/>
                </a:moveTo>
                <a:lnTo>
                  <a:pt x="2564891" y="274319"/>
                </a:lnTo>
                <a:lnTo>
                  <a:pt x="2564891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911852" y="4709159"/>
            <a:ext cx="4389120" cy="274320"/>
          </a:xfrm>
          <a:custGeom>
            <a:avLst/>
            <a:gdLst/>
            <a:ahLst/>
            <a:cxnLst/>
            <a:rect l="l" t="t" r="r" b="b"/>
            <a:pathLst>
              <a:path w="4389120" h="274320">
                <a:moveTo>
                  <a:pt x="0" y="274319"/>
                </a:moveTo>
                <a:lnTo>
                  <a:pt x="4389120" y="274319"/>
                </a:lnTo>
                <a:lnTo>
                  <a:pt x="4389120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04588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dirty="0" sz="6000" spc="-45" b="1">
                <a:solidFill>
                  <a:srgbClr val="FFFFFF"/>
                </a:solidFill>
                <a:latin typeface="함초롬돋움"/>
                <a:cs typeface="함초롬돋움"/>
              </a:rPr>
              <a:t>EBSCOhost</a:t>
            </a:r>
            <a:r>
              <a:rPr dirty="0" baseline="25000" sz="6000" spc="-67" b="1">
                <a:solidFill>
                  <a:srgbClr val="FFFFFF"/>
                </a:solidFill>
                <a:latin typeface="함초롬돋움"/>
                <a:cs typeface="함초롬돋움"/>
              </a:rPr>
              <a:t>* </a:t>
            </a:r>
            <a:r>
              <a:rPr dirty="0" sz="6000" spc="-590" b="1">
                <a:solidFill>
                  <a:srgbClr val="FFFFFF"/>
                </a:solidFill>
                <a:latin typeface="함초롬돋움"/>
                <a:cs typeface="함초롬돋움"/>
              </a:rPr>
              <a:t>이용</a:t>
            </a:r>
            <a:r>
              <a:rPr dirty="0" sz="6000" spc="-695" b="1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6000" spc="-590" b="1">
                <a:solidFill>
                  <a:srgbClr val="FFFFFF"/>
                </a:solidFill>
                <a:latin typeface="함초롬돋움"/>
                <a:cs typeface="함초롬돋움"/>
              </a:rPr>
              <a:t>가이드</a:t>
            </a:r>
            <a:endParaRPr sz="60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  <a:spcBef>
                <a:spcPts val="509"/>
              </a:spcBef>
            </a:pPr>
            <a:r>
              <a:rPr dirty="0" sz="3200" spc="335">
                <a:solidFill>
                  <a:srgbClr val="E7E6E6"/>
                </a:solidFill>
              </a:rPr>
              <a:t>- </a:t>
            </a:r>
            <a:r>
              <a:rPr dirty="0" sz="3200" spc="-70">
                <a:solidFill>
                  <a:srgbClr val="E7E6E6"/>
                </a:solidFill>
              </a:rPr>
              <a:t>Military </a:t>
            </a:r>
            <a:r>
              <a:rPr dirty="0" sz="3200" spc="-175">
                <a:solidFill>
                  <a:srgbClr val="E7E6E6"/>
                </a:solidFill>
              </a:rPr>
              <a:t>&amp; </a:t>
            </a:r>
            <a:r>
              <a:rPr dirty="0" sz="3200" spc="-50">
                <a:solidFill>
                  <a:srgbClr val="E7E6E6"/>
                </a:solidFill>
              </a:rPr>
              <a:t>Government </a:t>
            </a:r>
            <a:r>
              <a:rPr dirty="0" sz="3200" spc="-70">
                <a:solidFill>
                  <a:srgbClr val="E7E6E6"/>
                </a:solidFill>
              </a:rPr>
              <a:t>Collection</a:t>
            </a:r>
            <a:r>
              <a:rPr dirty="0" sz="3200" spc="-325">
                <a:solidFill>
                  <a:srgbClr val="E7E6E6"/>
                </a:solidFill>
              </a:rPr>
              <a:t> </a:t>
            </a:r>
            <a:r>
              <a:rPr dirty="0" sz="3200" spc="335">
                <a:solidFill>
                  <a:srgbClr val="E7E6E6"/>
                </a:solidFill>
              </a:rPr>
              <a:t>-</a:t>
            </a:r>
            <a:endParaRPr sz="3200"/>
          </a:p>
        </p:txBody>
      </p:sp>
      <p:sp>
        <p:nvSpPr>
          <p:cNvPr id="10" name="object 10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93763" y="4310634"/>
            <a:ext cx="46031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* </a:t>
            </a:r>
            <a:r>
              <a:rPr dirty="0" sz="1400" spc="-5">
                <a:solidFill>
                  <a:srgbClr val="FFFFFF"/>
                </a:solidFill>
                <a:latin typeface="함초롬돋움"/>
                <a:cs typeface="함초롬돋움"/>
              </a:rPr>
              <a:t>EBSCOhost: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엡스코 제공 학술 데이터베이스 이용</a:t>
            </a:r>
            <a:r>
              <a:rPr dirty="0" sz="1400" spc="1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인터페이스</a:t>
            </a:r>
            <a:endParaRPr sz="14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629" y="4873878"/>
            <a:ext cx="9711690" cy="1301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5" b="1">
                <a:solidFill>
                  <a:srgbClr val="404040"/>
                </a:solidFill>
                <a:latin typeface="KoPub돋움체 Medium"/>
                <a:cs typeface="KoPub돋움체 Medium"/>
              </a:rPr>
              <a:t>★</a:t>
            </a:r>
            <a:r>
              <a:rPr dirty="0" sz="1400" spc="-40" b="1">
                <a:solidFill>
                  <a:srgbClr val="404040"/>
                </a:solidFill>
                <a:latin typeface="KoPub돋움체 Medium"/>
                <a:cs typeface="KoPub돋움체 Medium"/>
              </a:rPr>
              <a:t> </a:t>
            </a:r>
            <a:r>
              <a:rPr dirty="0" sz="1400" spc="10" b="1">
                <a:solidFill>
                  <a:srgbClr val="404040"/>
                </a:solidFill>
                <a:latin typeface="KoPub돋움체 Medium"/>
                <a:cs typeface="KoPub돋움체 Medium"/>
              </a:rPr>
              <a:t>유의사항</a:t>
            </a:r>
            <a:endParaRPr sz="1400">
              <a:latin typeface="KoPub돋움체 Medium"/>
              <a:cs typeface="KoPub돋움체 Medium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Times New Roman"/>
              <a:cs typeface="Times New Roman"/>
            </a:endParaRPr>
          </a:p>
          <a:p>
            <a:pPr marL="521334" indent="-20256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1970" algn="l"/>
              </a:tabLst>
            </a:pP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물음표(?)가 마지막에 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있는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기사(article) 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및 제목 등은</a:t>
            </a:r>
            <a:r>
              <a:rPr dirty="0" u="sng" sz="1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 </a:t>
            </a:r>
            <a:r>
              <a:rPr dirty="0" u="sng" sz="1400" spc="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물음표</a:t>
            </a:r>
            <a:r>
              <a:rPr dirty="0" sz="1400" spc="5">
                <a:solidFill>
                  <a:srgbClr val="404040"/>
                </a:solidFill>
                <a:latin typeface="KoPub돋움체 Medium"/>
                <a:cs typeface="KoPub돋움체 Medium"/>
              </a:rPr>
              <a:t>를</a:t>
            </a:r>
            <a:r>
              <a:rPr dirty="0" u="sng" sz="1400" spc="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 </a:t>
            </a:r>
            <a:r>
              <a:rPr dirty="0" u="sng" sz="1400" spc="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제거 </a:t>
            </a:r>
            <a:r>
              <a:rPr dirty="0" u="sng" sz="1400" spc="2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후 </a:t>
            </a:r>
            <a:r>
              <a:rPr dirty="0" u="sng" sz="1400" spc="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KoPub돋움체 Medium"/>
                <a:cs typeface="KoPub돋움체 Medium"/>
              </a:rPr>
              <a:t>검색</a:t>
            </a:r>
            <a:r>
              <a:rPr dirty="0" sz="1400" spc="15" b="1">
                <a:solidFill>
                  <a:srgbClr val="404040"/>
                </a:solidFill>
                <a:latin typeface="KoPub돋움체 Medium"/>
                <a:cs typeface="KoPub돋움체 Medium"/>
              </a:rPr>
              <a:t>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추천: 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Wild </a:t>
            </a:r>
            <a:r>
              <a:rPr dirty="0" sz="1400" spc="-10">
                <a:solidFill>
                  <a:srgbClr val="404040"/>
                </a:solidFill>
                <a:latin typeface="KoPub돋움체 Medium"/>
                <a:cs typeface="KoPub돋움체 Medium"/>
              </a:rPr>
              <a:t>Card로</a:t>
            </a:r>
            <a:r>
              <a:rPr dirty="0" sz="1400" spc="-265">
                <a:solidFill>
                  <a:srgbClr val="404040"/>
                </a:solidFill>
                <a:latin typeface="KoPub돋움체 Medium"/>
                <a:cs typeface="KoPub돋움체 Medium"/>
              </a:rPr>
              <a:t>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인식</a:t>
            </a:r>
            <a:endParaRPr sz="1400">
              <a:latin typeface="KoPub돋움체 Medium"/>
              <a:cs typeface="KoPub돋움체 Medium"/>
            </a:endParaRPr>
          </a:p>
          <a:p>
            <a:pPr marL="419100">
              <a:lnSpc>
                <a:spcPct val="100000"/>
              </a:lnSpc>
              <a:spcBef>
                <a:spcPts val="245"/>
              </a:spcBef>
            </a:pP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ex) </a:t>
            </a:r>
            <a:r>
              <a:rPr dirty="0" sz="1450" spc="-20" i="1">
                <a:solidFill>
                  <a:srgbClr val="404040"/>
                </a:solidFill>
                <a:latin typeface="KoPub돋움체 Medium"/>
                <a:cs typeface="KoPub돋움체 Medium"/>
              </a:rPr>
              <a:t>Will </a:t>
            </a:r>
            <a:r>
              <a:rPr dirty="0" sz="1450" spc="-45" i="1">
                <a:solidFill>
                  <a:srgbClr val="404040"/>
                </a:solidFill>
                <a:latin typeface="KoPub돋움체 Medium"/>
                <a:cs typeface="KoPub돋움체 Medium"/>
              </a:rPr>
              <a:t>Turkey </a:t>
            </a:r>
            <a:r>
              <a:rPr dirty="0" sz="1450" spc="-35" i="1">
                <a:solidFill>
                  <a:srgbClr val="404040"/>
                </a:solidFill>
                <a:latin typeface="KoPub돋움체 Medium"/>
                <a:cs typeface="KoPub돋움체 Medium"/>
              </a:rPr>
              <a:t>Vote </a:t>
            </a:r>
            <a:r>
              <a:rPr dirty="0" sz="1450" spc="-25" i="1">
                <a:solidFill>
                  <a:srgbClr val="404040"/>
                </a:solidFill>
                <a:latin typeface="KoPub돋움체 Medium"/>
                <a:cs typeface="KoPub돋움체 Medium"/>
              </a:rPr>
              <a:t>to </a:t>
            </a:r>
            <a:r>
              <a:rPr dirty="0" sz="1450" spc="-30" i="1">
                <a:solidFill>
                  <a:srgbClr val="404040"/>
                </a:solidFill>
                <a:latin typeface="KoPub돋움체 Medium"/>
                <a:cs typeface="KoPub돋움체 Medium"/>
              </a:rPr>
              <a:t>Give </a:t>
            </a:r>
            <a:r>
              <a:rPr dirty="0" sz="1450" spc="-35" i="1">
                <a:solidFill>
                  <a:srgbClr val="404040"/>
                </a:solidFill>
                <a:latin typeface="KoPub돋움체 Medium"/>
                <a:cs typeface="KoPub돋움체 Medium"/>
              </a:rPr>
              <a:t>Erdogan </a:t>
            </a:r>
            <a:r>
              <a:rPr dirty="0" sz="1450" spc="-30" i="1">
                <a:solidFill>
                  <a:srgbClr val="404040"/>
                </a:solidFill>
                <a:latin typeface="KoPub돋움체 Medium"/>
                <a:cs typeface="KoPub돋움체 Medium"/>
              </a:rPr>
              <a:t>Even </a:t>
            </a:r>
            <a:r>
              <a:rPr dirty="0" sz="1450" spc="-45" i="1">
                <a:solidFill>
                  <a:srgbClr val="404040"/>
                </a:solidFill>
                <a:latin typeface="KoPub돋움체 Medium"/>
                <a:cs typeface="KoPub돋움체 Medium"/>
              </a:rPr>
              <a:t>More </a:t>
            </a:r>
            <a:r>
              <a:rPr dirty="0" sz="1450" spc="-35" i="1">
                <a:solidFill>
                  <a:srgbClr val="404040"/>
                </a:solidFill>
                <a:latin typeface="KoPub돋움체 Medium"/>
                <a:cs typeface="KoPub돋움체 Medium"/>
              </a:rPr>
              <a:t>Power</a:t>
            </a:r>
            <a:r>
              <a:rPr dirty="0" sz="1450" spc="-35" b="1" i="1">
                <a:solidFill>
                  <a:srgbClr val="6E97DB"/>
                </a:solidFill>
                <a:latin typeface="KoPub돋움체 Medium"/>
                <a:cs typeface="KoPub돋움체 Medium"/>
              </a:rPr>
              <a:t>? </a:t>
            </a:r>
            <a:r>
              <a:rPr dirty="0" sz="1450" spc="-45" i="1">
                <a:solidFill>
                  <a:srgbClr val="404040"/>
                </a:solidFill>
                <a:latin typeface="KoPub돋움체 Medium"/>
                <a:cs typeface="KoPub돋움체 Medium"/>
              </a:rPr>
              <a:t>→ </a:t>
            </a:r>
            <a:r>
              <a:rPr dirty="0" sz="1450" spc="-20" i="1">
                <a:solidFill>
                  <a:srgbClr val="404040"/>
                </a:solidFill>
                <a:latin typeface="KoPub돋움체 Medium"/>
                <a:cs typeface="KoPub돋움체 Medium"/>
              </a:rPr>
              <a:t>Will </a:t>
            </a:r>
            <a:r>
              <a:rPr dirty="0" sz="1450" spc="-45" i="1">
                <a:solidFill>
                  <a:srgbClr val="404040"/>
                </a:solidFill>
                <a:latin typeface="KoPub돋움체 Medium"/>
                <a:cs typeface="KoPub돋움체 Medium"/>
              </a:rPr>
              <a:t>Turkey </a:t>
            </a:r>
            <a:r>
              <a:rPr dirty="0" sz="1450" spc="-35" i="1">
                <a:solidFill>
                  <a:srgbClr val="404040"/>
                </a:solidFill>
                <a:latin typeface="KoPub돋움체 Medium"/>
                <a:cs typeface="KoPub돋움체 Medium"/>
              </a:rPr>
              <a:t>Vote </a:t>
            </a:r>
            <a:r>
              <a:rPr dirty="0" sz="1450" spc="-25" i="1">
                <a:solidFill>
                  <a:srgbClr val="404040"/>
                </a:solidFill>
                <a:latin typeface="KoPub돋움체 Medium"/>
                <a:cs typeface="KoPub돋움체 Medium"/>
              </a:rPr>
              <a:t>to </a:t>
            </a:r>
            <a:r>
              <a:rPr dirty="0" sz="1450" spc="-30" i="1">
                <a:solidFill>
                  <a:srgbClr val="404040"/>
                </a:solidFill>
                <a:latin typeface="KoPub돋움체 Medium"/>
                <a:cs typeface="KoPub돋움체 Medium"/>
              </a:rPr>
              <a:t>Give </a:t>
            </a:r>
            <a:r>
              <a:rPr dirty="0" sz="1450" spc="-35" i="1">
                <a:solidFill>
                  <a:srgbClr val="404040"/>
                </a:solidFill>
                <a:latin typeface="KoPub돋움체 Medium"/>
                <a:cs typeface="KoPub돋움체 Medium"/>
              </a:rPr>
              <a:t>Erdogan </a:t>
            </a:r>
            <a:r>
              <a:rPr dirty="0" sz="1450" spc="-30" i="1">
                <a:solidFill>
                  <a:srgbClr val="404040"/>
                </a:solidFill>
                <a:latin typeface="KoPub돋움체 Medium"/>
                <a:cs typeface="KoPub돋움체 Medium"/>
              </a:rPr>
              <a:t>Even </a:t>
            </a:r>
            <a:r>
              <a:rPr dirty="0" sz="1450" spc="-45" i="1">
                <a:solidFill>
                  <a:srgbClr val="404040"/>
                </a:solidFill>
                <a:latin typeface="KoPub돋움체 Medium"/>
                <a:cs typeface="KoPub돋움체 Medium"/>
              </a:rPr>
              <a:t>More </a:t>
            </a:r>
            <a:r>
              <a:rPr dirty="0" sz="1450" spc="-30" i="1">
                <a:solidFill>
                  <a:srgbClr val="404040"/>
                </a:solidFill>
                <a:latin typeface="KoPub돋움체 Medium"/>
                <a:cs typeface="KoPub돋움체 Medium"/>
              </a:rPr>
              <a:t>Power</a:t>
            </a:r>
            <a:r>
              <a:rPr dirty="0" sz="1400" spc="-30">
                <a:solidFill>
                  <a:srgbClr val="404040"/>
                </a:solidFill>
                <a:latin typeface="KoPub돋움체 Medium"/>
                <a:cs typeface="KoPub돋움체 Medium"/>
              </a:rPr>
              <a:t>로</a:t>
            </a:r>
            <a:r>
              <a:rPr dirty="0" sz="1400" spc="30">
                <a:solidFill>
                  <a:srgbClr val="404040"/>
                </a:solidFill>
                <a:latin typeface="KoPub돋움체 Medium"/>
                <a:cs typeface="KoPub돋움체 Medium"/>
              </a:rPr>
              <a:t>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검색</a:t>
            </a:r>
            <a:endParaRPr sz="1400">
              <a:latin typeface="KoPub돋움체 Medium"/>
              <a:cs typeface="KoPub돋움체 Medium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marL="572770" indent="-205104">
              <a:lnSpc>
                <a:spcPct val="100000"/>
              </a:lnSpc>
              <a:buAutoNum type="arabicPeriod" startAt="2"/>
              <a:tabLst>
                <a:tab pos="573405" algn="l"/>
              </a:tabLst>
            </a:pP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Wildcard와 </a:t>
            </a:r>
            <a:r>
              <a:rPr dirty="0" sz="1400" spc="-10">
                <a:solidFill>
                  <a:srgbClr val="404040"/>
                </a:solidFill>
                <a:latin typeface="KoPub돋움체 Medium"/>
                <a:cs typeface="KoPub돋움체 Medium"/>
              </a:rPr>
              <a:t>Truncation 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동시 사용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금지: </a:t>
            </a:r>
            <a:r>
              <a:rPr dirty="0" sz="1450" spc="-20" i="1">
                <a:solidFill>
                  <a:srgbClr val="404040"/>
                </a:solidFill>
                <a:latin typeface="KoPub돋움체 Medium"/>
                <a:cs typeface="KoPub돋움체 Medium"/>
              </a:rPr>
              <a:t>p</a:t>
            </a:r>
            <a:r>
              <a:rPr dirty="0" sz="1450" spc="-20" b="1" i="1">
                <a:solidFill>
                  <a:srgbClr val="6E97DB"/>
                </a:solidFill>
                <a:latin typeface="KoPub돋움체 Medium"/>
                <a:cs typeface="KoPub돋움체 Medium"/>
              </a:rPr>
              <a:t>#</a:t>
            </a:r>
            <a:r>
              <a:rPr dirty="0" sz="1450" spc="-20" i="1">
                <a:solidFill>
                  <a:srgbClr val="404040"/>
                </a:solidFill>
                <a:latin typeface="KoPub돋움체 Medium"/>
                <a:cs typeface="KoPub돋움체 Medium"/>
              </a:rPr>
              <a:t>ediatric</a:t>
            </a:r>
            <a:r>
              <a:rPr dirty="0" sz="1450" spc="-20" b="1" i="1">
                <a:solidFill>
                  <a:srgbClr val="6E97DB"/>
                </a:solidFill>
                <a:latin typeface="KoPub돋움체 Medium"/>
                <a:cs typeface="KoPub돋움체 Medium"/>
              </a:rPr>
              <a:t>* 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검색 시 P</a:t>
            </a:r>
            <a:r>
              <a:rPr dirty="0" sz="1400" b="1">
                <a:solidFill>
                  <a:srgbClr val="6E97DB"/>
                </a:solidFill>
                <a:latin typeface="KoPub돋움체 Medium"/>
                <a:cs typeface="KoPub돋움체 Medium"/>
              </a:rPr>
              <a:t>*</a:t>
            </a:r>
            <a:r>
              <a:rPr dirty="0" sz="1400">
                <a:solidFill>
                  <a:srgbClr val="404040"/>
                </a:solidFill>
                <a:latin typeface="KoPub돋움체 Medium"/>
                <a:cs typeface="KoPub돋움체 Medium"/>
              </a:rPr>
              <a:t>과</a:t>
            </a:r>
            <a:r>
              <a:rPr dirty="0" sz="1400" spc="-135">
                <a:solidFill>
                  <a:srgbClr val="404040"/>
                </a:solidFill>
                <a:latin typeface="KoPub돋움체 Medium"/>
                <a:cs typeface="KoPub돋움체 Medium"/>
              </a:rPr>
              <a:t> </a:t>
            </a:r>
            <a:r>
              <a:rPr dirty="0" sz="1400" spc="-5">
                <a:solidFill>
                  <a:srgbClr val="404040"/>
                </a:solidFill>
                <a:latin typeface="KoPub돋움체 Medium"/>
                <a:cs typeface="KoPub돋움체 Medium"/>
              </a:rPr>
              <a:t>동일함.</a:t>
            </a:r>
            <a:endParaRPr sz="1400">
              <a:latin typeface="KoPub돋움체 Medium"/>
              <a:cs typeface="KoPub돋움체 Medium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67030" y="1244980"/>
          <a:ext cx="11776710" cy="3241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5614"/>
                <a:gridCol w="727710"/>
                <a:gridCol w="4427855"/>
                <a:gridCol w="4846955"/>
              </a:tblGrid>
              <a:tr h="313055">
                <a:tc>
                  <a:txBody>
                    <a:bodyPr/>
                    <a:lstStyle/>
                    <a:p>
                      <a:pPr algn="ctr" marL="1778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400" spc="10" b="1">
                          <a:solidFill>
                            <a:srgbClr val="F1F1F1"/>
                          </a:solidFill>
                          <a:latin typeface="KoPub돋움체 Medium"/>
                          <a:cs typeface="KoPub돋움체 Medium"/>
                        </a:rPr>
                        <a:t>종류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683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D75C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714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400" spc="10" b="1">
                          <a:solidFill>
                            <a:srgbClr val="F1F1F1"/>
                          </a:solidFill>
                          <a:latin typeface="KoPub돋움체 Medium"/>
                          <a:cs typeface="KoPub돋움체 Medium"/>
                        </a:rPr>
                        <a:t>기호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683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D75C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400" spc="10" b="1">
                          <a:solidFill>
                            <a:srgbClr val="F1F1F1"/>
                          </a:solidFill>
                          <a:latin typeface="KoPub돋움체 Medium"/>
                          <a:cs typeface="KoPub돋움체 Medium"/>
                        </a:rPr>
                        <a:t>설명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683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D75C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400" spc="10" b="1">
                          <a:solidFill>
                            <a:srgbClr val="F1F1F1"/>
                          </a:solidFill>
                          <a:latin typeface="KoPub돋움체 Medium"/>
                          <a:cs typeface="KoPub돋움체 Medium"/>
                        </a:rPr>
                        <a:t>예시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683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D75CF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Wildcard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  <a:p>
                      <a:pPr marL="49275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와일드카드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16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dirty="0" sz="240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?</a:t>
                      </a:r>
                      <a:endParaRPr sz="2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5811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하나의 문자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대체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17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00965" marR="188976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ne</a:t>
                      </a:r>
                      <a:r>
                        <a:rPr dirty="0" sz="1400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?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 입력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시, next,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neat,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nest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등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  단,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net은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검색하지</a:t>
                      </a:r>
                      <a:r>
                        <a:rPr dirty="0" sz="1400" spc="-3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않음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16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Wildcard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  <a:p>
                      <a:pPr marL="492759">
                        <a:lnSpc>
                          <a:spcPct val="100000"/>
                        </a:lnSpc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와일드카드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79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dirty="0" sz="240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#</a:t>
                      </a:r>
                      <a:endParaRPr sz="2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587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철자법이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다른 단어에 대한 검색</a:t>
                      </a:r>
                      <a:r>
                        <a:rPr dirty="0" sz="1400" spc="-3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수행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17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colo</a:t>
                      </a:r>
                      <a:r>
                        <a:rPr dirty="0" sz="1400" spc="-10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#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r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입력시, 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color, colour</a:t>
                      </a:r>
                      <a:r>
                        <a:rPr dirty="0" sz="1400" spc="-6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17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Truncation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  <a:p>
                      <a:pPr algn="ctr" marL="19050">
                        <a:lnSpc>
                          <a:spcPct val="100000"/>
                        </a:lnSpc>
                      </a:pP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절단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79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685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dirty="0" sz="240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*</a:t>
                      </a:r>
                      <a:endParaRPr sz="2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5811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여러 문자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대체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17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00965" marR="27813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</a:t>
                      </a:r>
                      <a:r>
                        <a:rPr dirty="0" sz="140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*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입력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시,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therapy, therapies,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therapist,</a:t>
                      </a:r>
                      <a:r>
                        <a:rPr dirty="0" sz="1400" spc="-10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therapists, 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therapeutic,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therapeutically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등</a:t>
                      </a:r>
                      <a:r>
                        <a:rPr dirty="0" sz="1400" spc="-8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79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Phrases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  <a:p>
                      <a:pPr algn="ctr" marL="19050">
                        <a:lnSpc>
                          <a:spcPct val="100000"/>
                        </a:lnSpc>
                      </a:pPr>
                      <a:r>
                        <a:rPr dirty="0" sz="1400" spc="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구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79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dirty="0" sz="2400" spc="15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“</a:t>
                      </a:r>
                      <a:r>
                        <a:rPr dirty="0" sz="2400" spc="-6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2400" spc="15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”</a:t>
                      </a:r>
                      <a:endParaRPr sz="2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5875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정확하게 일치하여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317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0096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1400" spc="-10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“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perceived 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stress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scale</a:t>
                      </a:r>
                      <a:r>
                        <a:rPr dirty="0" sz="1400" spc="-5" b="1">
                          <a:solidFill>
                            <a:srgbClr val="007692"/>
                          </a:solidFill>
                          <a:latin typeface="KoPub돋움체 Medium"/>
                          <a:cs typeface="KoPub돋움체 Medium"/>
                        </a:rPr>
                        <a:t>”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입력 시 정확하게 일치한 값만</a:t>
                      </a:r>
                      <a:r>
                        <a:rPr dirty="0" sz="1400" spc="-6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검색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(stress scale, scale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of 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perceived 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stress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등은 검색 되지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 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KoPub돋움체 Medium"/>
                          <a:cs typeface="KoPub돋움체 Medium"/>
                        </a:rPr>
                        <a:t>않음)</a:t>
                      </a:r>
                      <a:endParaRPr sz="1400">
                        <a:latin typeface="KoPub돋움체 Medium"/>
                        <a:cs typeface="KoPub돋움체 Medium"/>
                      </a:endParaRPr>
                    </a:p>
                  </a:txBody>
                  <a:tcPr marL="0" marR="0" marB="0" marT="13779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266700" y="624840"/>
            <a:ext cx="3161030" cy="42545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67945" rIns="0" bIns="0" rtlCol="0" vert="horz">
            <a:spAutoFit/>
          </a:bodyPr>
          <a:lstStyle/>
          <a:p>
            <a:pPr marL="174625">
              <a:lnSpc>
                <a:spcPct val="100000"/>
              </a:lnSpc>
              <a:spcBef>
                <a:spcPts val="535"/>
              </a:spcBef>
            </a:pPr>
            <a:r>
              <a:rPr dirty="0" sz="1600" spc="-5">
                <a:solidFill>
                  <a:srgbClr val="FFFFFF"/>
                </a:solidFill>
                <a:latin typeface="KoPub돋움체 Medium"/>
                <a:cs typeface="KoPub돋움체 Medium"/>
              </a:rPr>
              <a:t>Wild </a:t>
            </a:r>
            <a:r>
              <a:rPr dirty="0" sz="1600" spc="-15">
                <a:solidFill>
                  <a:srgbClr val="FFFFFF"/>
                </a:solidFill>
                <a:latin typeface="KoPub돋움체 Medium"/>
                <a:cs typeface="KoPub돋움체 Medium"/>
              </a:rPr>
              <a:t>Card, Truncation,</a:t>
            </a:r>
            <a:r>
              <a:rPr dirty="0" sz="1600" spc="60">
                <a:solidFill>
                  <a:srgbClr val="FFFFFF"/>
                </a:solidFill>
                <a:latin typeface="KoPub돋움체 Medium"/>
                <a:cs typeface="KoPub돋움체 Medium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KoPub돋움체 Medium"/>
                <a:cs typeface="KoPub돋움체 Medium"/>
              </a:rPr>
              <a:t>Phrases</a:t>
            </a:r>
            <a:endParaRPr sz="1600">
              <a:latin typeface="KoPub돋움체 Medium"/>
              <a:cs typeface="KoPub돋움체 Medium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156273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기타 검색</a:t>
            </a:r>
            <a:r>
              <a:rPr dirty="0" sz="1800" spc="-310" b="0">
                <a:latin typeface="함초롬돋움"/>
                <a:cs typeface="함초롬돋움"/>
              </a:rPr>
              <a:t> </a:t>
            </a:r>
            <a:r>
              <a:rPr dirty="0" sz="1800" spc="-165" b="0">
                <a:latin typeface="함초롬돋움"/>
                <a:cs typeface="함초롬돋움"/>
              </a:rPr>
              <a:t>연산자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2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928" y="5192668"/>
            <a:ext cx="208279" cy="2825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650" spc="-165">
                <a:solidFill>
                  <a:srgbClr val="404040"/>
                </a:solidFill>
                <a:latin typeface="함초롬돋움"/>
                <a:cs typeface="함초롬돋움"/>
              </a:rPr>
              <a:t>→</a:t>
            </a:r>
            <a:endParaRPr sz="165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22577" y="5203647"/>
            <a:ext cx="1396365" cy="711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95"/>
              </a:spcBef>
            </a:pPr>
            <a:r>
              <a:rPr dirty="0" sz="1600" spc="-50">
                <a:solidFill>
                  <a:srgbClr val="404040"/>
                </a:solidFill>
                <a:latin typeface="함초롬돋움"/>
                <a:cs typeface="함초롬돋움"/>
              </a:rPr>
              <a:t>PDF</a:t>
            </a:r>
            <a:r>
              <a:rPr dirty="0" sz="1600" spc="-5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형식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65"/>
              </a:spcBef>
            </a:pPr>
            <a:r>
              <a:rPr dirty="0" sz="1600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형식</a:t>
            </a:r>
            <a:r>
              <a:rPr dirty="0" sz="1600" spc="-10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제공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1470" y="2158427"/>
            <a:ext cx="1450229" cy="13848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73417" y="2012950"/>
            <a:ext cx="1503045" cy="1535430"/>
          </a:xfrm>
          <a:custGeom>
            <a:avLst/>
            <a:gdLst/>
            <a:ahLst/>
            <a:cxnLst/>
            <a:rect l="l" t="t" r="r" b="b"/>
            <a:pathLst>
              <a:path w="1503045" h="1535429">
                <a:moveTo>
                  <a:pt x="0" y="1535049"/>
                </a:moveTo>
                <a:lnTo>
                  <a:pt x="1503045" y="1535049"/>
                </a:lnTo>
                <a:lnTo>
                  <a:pt x="1503045" y="0"/>
                </a:lnTo>
                <a:lnTo>
                  <a:pt x="0" y="0"/>
                </a:lnTo>
                <a:lnTo>
                  <a:pt x="0" y="153504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1920" y="573023"/>
            <a:ext cx="1908175" cy="431800"/>
          </a:xfrm>
          <a:custGeom>
            <a:avLst/>
            <a:gdLst/>
            <a:ahLst/>
            <a:cxnLst/>
            <a:rect l="l" t="t" r="r" b="b"/>
            <a:pathLst>
              <a:path w="1908175" h="431800">
                <a:moveTo>
                  <a:pt x="0" y="431291"/>
                </a:moveTo>
                <a:lnTo>
                  <a:pt x="1908048" y="431291"/>
                </a:lnTo>
                <a:lnTo>
                  <a:pt x="1908048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95117" y="5648311"/>
            <a:ext cx="240955" cy="2406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71641" y="5253445"/>
            <a:ext cx="230428" cy="2423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84222" y="2125979"/>
            <a:ext cx="314960" cy="76200"/>
          </a:xfrm>
          <a:custGeom>
            <a:avLst/>
            <a:gdLst/>
            <a:ahLst/>
            <a:cxnLst/>
            <a:rect l="l" t="t" r="r" b="b"/>
            <a:pathLst>
              <a:path w="314960" h="76200">
                <a:moveTo>
                  <a:pt x="238378" y="0"/>
                </a:moveTo>
                <a:lnTo>
                  <a:pt x="238378" y="76200"/>
                </a:lnTo>
                <a:lnTo>
                  <a:pt x="301878" y="44450"/>
                </a:lnTo>
                <a:lnTo>
                  <a:pt x="254634" y="44450"/>
                </a:lnTo>
                <a:lnTo>
                  <a:pt x="257428" y="41656"/>
                </a:lnTo>
                <a:lnTo>
                  <a:pt x="257428" y="34544"/>
                </a:lnTo>
                <a:lnTo>
                  <a:pt x="254634" y="31750"/>
                </a:lnTo>
                <a:lnTo>
                  <a:pt x="301878" y="31750"/>
                </a:lnTo>
                <a:lnTo>
                  <a:pt x="238378" y="0"/>
                </a:lnTo>
                <a:close/>
              </a:path>
              <a:path w="314960" h="76200">
                <a:moveTo>
                  <a:pt x="238378" y="31750"/>
                </a:moveTo>
                <a:lnTo>
                  <a:pt x="2793" y="31750"/>
                </a:lnTo>
                <a:lnTo>
                  <a:pt x="0" y="34544"/>
                </a:lnTo>
                <a:lnTo>
                  <a:pt x="0" y="41656"/>
                </a:lnTo>
                <a:lnTo>
                  <a:pt x="2793" y="44450"/>
                </a:lnTo>
                <a:lnTo>
                  <a:pt x="238378" y="44450"/>
                </a:lnTo>
                <a:lnTo>
                  <a:pt x="238378" y="31750"/>
                </a:lnTo>
                <a:close/>
              </a:path>
              <a:path w="314960" h="76200">
                <a:moveTo>
                  <a:pt x="301878" y="31750"/>
                </a:moveTo>
                <a:lnTo>
                  <a:pt x="254634" y="31750"/>
                </a:lnTo>
                <a:lnTo>
                  <a:pt x="257428" y="34544"/>
                </a:lnTo>
                <a:lnTo>
                  <a:pt x="257428" y="41656"/>
                </a:lnTo>
                <a:lnTo>
                  <a:pt x="254634" y="44450"/>
                </a:lnTo>
                <a:lnTo>
                  <a:pt x="301878" y="44450"/>
                </a:lnTo>
                <a:lnTo>
                  <a:pt x="314578" y="38100"/>
                </a:lnTo>
                <a:lnTo>
                  <a:pt x="301878" y="3175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284222" y="2455164"/>
            <a:ext cx="314960" cy="76200"/>
          </a:xfrm>
          <a:custGeom>
            <a:avLst/>
            <a:gdLst/>
            <a:ahLst/>
            <a:cxnLst/>
            <a:rect l="l" t="t" r="r" b="b"/>
            <a:pathLst>
              <a:path w="314960" h="76200">
                <a:moveTo>
                  <a:pt x="238378" y="0"/>
                </a:moveTo>
                <a:lnTo>
                  <a:pt x="238378" y="76200"/>
                </a:lnTo>
                <a:lnTo>
                  <a:pt x="301878" y="44450"/>
                </a:lnTo>
                <a:lnTo>
                  <a:pt x="254634" y="44450"/>
                </a:lnTo>
                <a:lnTo>
                  <a:pt x="257428" y="41656"/>
                </a:lnTo>
                <a:lnTo>
                  <a:pt x="257428" y="34544"/>
                </a:lnTo>
                <a:lnTo>
                  <a:pt x="254634" y="31750"/>
                </a:lnTo>
                <a:lnTo>
                  <a:pt x="301878" y="31750"/>
                </a:lnTo>
                <a:lnTo>
                  <a:pt x="238378" y="0"/>
                </a:lnTo>
                <a:close/>
              </a:path>
              <a:path w="314960" h="76200">
                <a:moveTo>
                  <a:pt x="238378" y="31750"/>
                </a:moveTo>
                <a:lnTo>
                  <a:pt x="2793" y="31750"/>
                </a:lnTo>
                <a:lnTo>
                  <a:pt x="0" y="34544"/>
                </a:lnTo>
                <a:lnTo>
                  <a:pt x="0" y="41656"/>
                </a:lnTo>
                <a:lnTo>
                  <a:pt x="2793" y="44450"/>
                </a:lnTo>
                <a:lnTo>
                  <a:pt x="238378" y="44450"/>
                </a:lnTo>
                <a:lnTo>
                  <a:pt x="238378" y="31750"/>
                </a:lnTo>
                <a:close/>
              </a:path>
              <a:path w="314960" h="76200">
                <a:moveTo>
                  <a:pt x="301878" y="31750"/>
                </a:moveTo>
                <a:lnTo>
                  <a:pt x="254634" y="31750"/>
                </a:lnTo>
                <a:lnTo>
                  <a:pt x="257428" y="34544"/>
                </a:lnTo>
                <a:lnTo>
                  <a:pt x="257428" y="41656"/>
                </a:lnTo>
                <a:lnTo>
                  <a:pt x="254634" y="44450"/>
                </a:lnTo>
                <a:lnTo>
                  <a:pt x="301878" y="44450"/>
                </a:lnTo>
                <a:lnTo>
                  <a:pt x="314578" y="38100"/>
                </a:lnTo>
                <a:lnTo>
                  <a:pt x="301878" y="3175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284222" y="2744723"/>
            <a:ext cx="314960" cy="76200"/>
          </a:xfrm>
          <a:custGeom>
            <a:avLst/>
            <a:gdLst/>
            <a:ahLst/>
            <a:cxnLst/>
            <a:rect l="l" t="t" r="r" b="b"/>
            <a:pathLst>
              <a:path w="314960" h="76200">
                <a:moveTo>
                  <a:pt x="238378" y="0"/>
                </a:moveTo>
                <a:lnTo>
                  <a:pt x="238378" y="76200"/>
                </a:lnTo>
                <a:lnTo>
                  <a:pt x="301878" y="44450"/>
                </a:lnTo>
                <a:lnTo>
                  <a:pt x="254634" y="44450"/>
                </a:lnTo>
                <a:lnTo>
                  <a:pt x="257428" y="41655"/>
                </a:lnTo>
                <a:lnTo>
                  <a:pt x="257428" y="34543"/>
                </a:lnTo>
                <a:lnTo>
                  <a:pt x="254634" y="31750"/>
                </a:lnTo>
                <a:lnTo>
                  <a:pt x="301878" y="31750"/>
                </a:lnTo>
                <a:lnTo>
                  <a:pt x="238378" y="0"/>
                </a:lnTo>
                <a:close/>
              </a:path>
              <a:path w="314960" h="76200">
                <a:moveTo>
                  <a:pt x="238378" y="31750"/>
                </a:moveTo>
                <a:lnTo>
                  <a:pt x="2793" y="31750"/>
                </a:lnTo>
                <a:lnTo>
                  <a:pt x="0" y="34543"/>
                </a:lnTo>
                <a:lnTo>
                  <a:pt x="0" y="41655"/>
                </a:lnTo>
                <a:lnTo>
                  <a:pt x="2793" y="44450"/>
                </a:lnTo>
                <a:lnTo>
                  <a:pt x="238378" y="44450"/>
                </a:lnTo>
                <a:lnTo>
                  <a:pt x="238378" y="31750"/>
                </a:lnTo>
                <a:close/>
              </a:path>
              <a:path w="314960" h="76200">
                <a:moveTo>
                  <a:pt x="301878" y="31750"/>
                </a:moveTo>
                <a:lnTo>
                  <a:pt x="254634" y="31750"/>
                </a:lnTo>
                <a:lnTo>
                  <a:pt x="257428" y="34543"/>
                </a:lnTo>
                <a:lnTo>
                  <a:pt x="257428" y="41655"/>
                </a:lnTo>
                <a:lnTo>
                  <a:pt x="254634" y="44450"/>
                </a:lnTo>
                <a:lnTo>
                  <a:pt x="301878" y="44450"/>
                </a:lnTo>
                <a:lnTo>
                  <a:pt x="314578" y="38100"/>
                </a:lnTo>
                <a:lnTo>
                  <a:pt x="301878" y="3175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705226" y="2034032"/>
            <a:ext cx="1047115" cy="1043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20">
                <a:solidFill>
                  <a:srgbClr val="A6A6A6"/>
                </a:solidFill>
                <a:latin typeface="함초롬돋움"/>
                <a:cs typeface="함초롬돋움"/>
              </a:rPr>
              <a:t>최신 순</a:t>
            </a:r>
            <a:r>
              <a:rPr dirty="0" sz="1200" spc="-155">
                <a:solidFill>
                  <a:srgbClr val="A6A6A6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A6A6A6"/>
                </a:solidFill>
                <a:latin typeface="함초롬돋움"/>
                <a:cs typeface="함초롬돋움"/>
              </a:rPr>
              <a:t>정렬</a:t>
            </a:r>
            <a:endParaRPr sz="12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dirty="0" sz="1200" spc="-120">
                <a:solidFill>
                  <a:srgbClr val="A6A6A6"/>
                </a:solidFill>
                <a:latin typeface="함초롬돋움"/>
                <a:cs typeface="함초롬돋움"/>
              </a:rPr>
              <a:t>오래된 순</a:t>
            </a:r>
            <a:r>
              <a:rPr dirty="0" sz="1200" spc="-165">
                <a:solidFill>
                  <a:srgbClr val="A6A6A6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A6A6A6"/>
                </a:solidFill>
                <a:latin typeface="함초롬돋움"/>
                <a:cs typeface="함초롬돋움"/>
              </a:rPr>
              <a:t>정렬</a:t>
            </a:r>
            <a:endParaRPr sz="1200">
              <a:latin typeface="함초롬돋움"/>
              <a:cs typeface="함초롬돋움"/>
            </a:endParaRPr>
          </a:p>
          <a:p>
            <a:pPr marL="12700" marR="5080">
              <a:lnSpc>
                <a:spcPct val="100000"/>
              </a:lnSpc>
              <a:spcBef>
                <a:spcPts val="1100"/>
              </a:spcBef>
            </a:pPr>
            <a:r>
              <a:rPr dirty="0" sz="1200" spc="-120">
                <a:solidFill>
                  <a:srgbClr val="A6A6A6"/>
                </a:solidFill>
                <a:latin typeface="함초롬돋움"/>
                <a:cs typeface="함초롬돋움"/>
              </a:rPr>
              <a:t>출판물 </a:t>
            </a:r>
            <a:r>
              <a:rPr dirty="0" sz="1200" spc="-125">
                <a:solidFill>
                  <a:srgbClr val="A6A6A6"/>
                </a:solidFill>
                <a:latin typeface="함초롬돋움"/>
                <a:cs typeface="함초롬돋움"/>
              </a:rPr>
              <a:t>알파벳 </a:t>
            </a:r>
            <a:r>
              <a:rPr dirty="0" sz="1200" spc="-120">
                <a:solidFill>
                  <a:srgbClr val="A6A6A6"/>
                </a:solidFill>
                <a:latin typeface="함초롬돋움"/>
                <a:cs typeface="함초롬돋움"/>
              </a:rPr>
              <a:t>순  정렬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87718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검색 결과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5" b="0">
                <a:latin typeface="함초롬돋움"/>
                <a:cs typeface="함초롬돋움"/>
              </a:rPr>
              <a:t>결과 정보</a:t>
            </a:r>
            <a:r>
              <a:rPr dirty="0" sz="1800" spc="114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확인하기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38593" y="68072"/>
            <a:ext cx="48450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관련도순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출력,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최근/오래된 일자/출판물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등으로 재정렬</a:t>
            </a:r>
            <a:r>
              <a:rPr dirty="0" sz="1400" spc="-24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9415" y="614298"/>
            <a:ext cx="15633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결과화면 용어</a:t>
            </a:r>
            <a:r>
              <a:rPr dirty="0" sz="1600" spc="-2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정리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241291" y="518159"/>
            <a:ext cx="7819644" cy="59862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236592" y="513397"/>
            <a:ext cx="7829550" cy="5996305"/>
          </a:xfrm>
          <a:custGeom>
            <a:avLst/>
            <a:gdLst/>
            <a:ahLst/>
            <a:cxnLst/>
            <a:rect l="l" t="t" r="r" b="b"/>
            <a:pathLst>
              <a:path w="7829550" h="5996305">
                <a:moveTo>
                  <a:pt x="0" y="5995797"/>
                </a:moveTo>
                <a:lnTo>
                  <a:pt x="7829169" y="5995797"/>
                </a:lnTo>
                <a:lnTo>
                  <a:pt x="7829169" y="0"/>
                </a:lnTo>
                <a:lnTo>
                  <a:pt x="0" y="0"/>
                </a:lnTo>
                <a:lnTo>
                  <a:pt x="0" y="5995797"/>
                </a:lnTo>
                <a:close/>
              </a:path>
            </a:pathLst>
          </a:custGeom>
          <a:ln w="952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632447" y="1524000"/>
            <a:ext cx="251459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632447" y="1524000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692900" y="151104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24871" y="1527047"/>
            <a:ext cx="249935" cy="2514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024871" y="1527047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5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0085323" y="1513458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583680" y="3518915"/>
            <a:ext cx="251460" cy="2529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583680" y="3518915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6644131" y="3506470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97763" y="1242060"/>
            <a:ext cx="249936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97763" y="124206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5">
                <a:moveTo>
                  <a:pt x="0" y="126491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7" y="0"/>
                </a:lnTo>
                <a:lnTo>
                  <a:pt x="173608" y="9941"/>
                </a:lnTo>
                <a:lnTo>
                  <a:pt x="213331" y="37052"/>
                </a:lnTo>
                <a:lnTo>
                  <a:pt x="240114" y="77259"/>
                </a:lnTo>
                <a:lnTo>
                  <a:pt x="249936" y="126491"/>
                </a:lnTo>
                <a:lnTo>
                  <a:pt x="240114" y="175724"/>
                </a:lnTo>
                <a:lnTo>
                  <a:pt x="213331" y="215931"/>
                </a:lnTo>
                <a:lnTo>
                  <a:pt x="173608" y="243042"/>
                </a:lnTo>
                <a:lnTo>
                  <a:pt x="124967" y="252984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97763" y="1703832"/>
            <a:ext cx="249936" cy="2514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97763" y="1703832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29"/>
                </a:moveTo>
                <a:lnTo>
                  <a:pt x="9821" y="76777"/>
                </a:lnTo>
                <a:lnTo>
                  <a:pt x="36604" y="36814"/>
                </a:lnTo>
                <a:lnTo>
                  <a:pt x="76327" y="9876"/>
                </a:lnTo>
                <a:lnTo>
                  <a:pt x="124967" y="0"/>
                </a:lnTo>
                <a:lnTo>
                  <a:pt x="173608" y="9876"/>
                </a:lnTo>
                <a:lnTo>
                  <a:pt x="213331" y="36814"/>
                </a:lnTo>
                <a:lnTo>
                  <a:pt x="240114" y="76777"/>
                </a:lnTo>
                <a:lnTo>
                  <a:pt x="249936" y="125729"/>
                </a:lnTo>
                <a:lnTo>
                  <a:pt x="240114" y="174682"/>
                </a:lnTo>
                <a:lnTo>
                  <a:pt x="213331" y="214645"/>
                </a:lnTo>
                <a:lnTo>
                  <a:pt x="173608" y="241583"/>
                </a:lnTo>
                <a:lnTo>
                  <a:pt x="124967" y="251459"/>
                </a:lnTo>
                <a:lnTo>
                  <a:pt x="76327" y="241583"/>
                </a:lnTo>
                <a:lnTo>
                  <a:pt x="36604" y="214645"/>
                </a:lnTo>
                <a:lnTo>
                  <a:pt x="9821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456691" y="1225423"/>
            <a:ext cx="3045460" cy="711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150" algn="l"/>
              </a:tabLst>
            </a:pPr>
            <a:r>
              <a:rPr dirty="0" baseline="5952" sz="2100" spc="-562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600" spc="-37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페이지당 </a:t>
            </a:r>
            <a:r>
              <a:rPr dirty="0" sz="1600" spc="-65">
                <a:solidFill>
                  <a:srgbClr val="404040"/>
                </a:solidFill>
                <a:latin typeface="함초롬돋움"/>
                <a:cs typeface="함초롬돋움"/>
              </a:rPr>
              <a:t>50건씩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출력 </a:t>
            </a:r>
            <a:r>
              <a:rPr dirty="0" sz="1600" spc="-114">
                <a:solidFill>
                  <a:srgbClr val="404040"/>
                </a:solidFill>
                <a:latin typeface="함초롬돋움"/>
                <a:cs typeface="함초롬돋움"/>
              </a:rPr>
              <a:t>(조정</a:t>
            </a:r>
            <a:r>
              <a:rPr dirty="0" sz="1600" spc="-4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가능)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  <a:tabLst>
                <a:tab pos="311150" algn="l"/>
              </a:tabLst>
            </a:pPr>
            <a:r>
              <a:rPr dirty="0" baseline="3968" sz="2100" spc="-562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600" spc="-37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검색 결과</a:t>
            </a:r>
            <a:r>
              <a:rPr dirty="0" sz="1600" spc="-2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재정렬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96240" y="3902964"/>
            <a:ext cx="251460" cy="2529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96240" y="390296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30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60" y="126492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30" y="252984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96240" y="4780788"/>
            <a:ext cx="251460" cy="2529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6240" y="478078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30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60" y="126492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30" y="252984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456082" y="3877513"/>
            <a:ext cx="1924050" cy="1153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tabLst>
                <a:tab pos="299085" algn="l"/>
              </a:tabLst>
            </a:pPr>
            <a:r>
              <a:rPr dirty="0" baseline="7936" sz="2100" spc="-555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600" spc="-37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기사 상세 정보 </a:t>
            </a:r>
            <a:r>
              <a:rPr dirty="0" sz="1600" spc="-150">
                <a:solidFill>
                  <a:srgbClr val="404040"/>
                </a:solidFill>
                <a:latin typeface="함초롬돋움"/>
                <a:cs typeface="함초롬돋움"/>
              </a:rPr>
              <a:t>가기</a:t>
            </a:r>
            <a:endParaRPr sz="1600">
              <a:latin typeface="함초롬돋움"/>
              <a:cs typeface="함초롬돋움"/>
            </a:endParaRPr>
          </a:p>
          <a:p>
            <a:pPr algn="ctr" marR="29845">
              <a:lnSpc>
                <a:spcPct val="100000"/>
              </a:lnSpc>
              <a:spcBef>
                <a:spcPts val="1515"/>
              </a:spcBef>
            </a:pPr>
            <a:r>
              <a:rPr dirty="0" sz="1650" spc="-16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기사 제목</a:t>
            </a:r>
            <a:r>
              <a:rPr dirty="0" sz="16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클릭</a:t>
            </a:r>
            <a:endParaRPr sz="1600">
              <a:latin typeface="함초롬돋움"/>
              <a:cs typeface="함초롬돋움"/>
            </a:endParaRPr>
          </a:p>
          <a:p>
            <a:pPr algn="ctr" marR="50165">
              <a:lnSpc>
                <a:spcPct val="100000"/>
              </a:lnSpc>
              <a:spcBef>
                <a:spcPts val="1550"/>
              </a:spcBef>
              <a:tabLst>
                <a:tab pos="299085" algn="l"/>
              </a:tabLst>
            </a:pPr>
            <a:r>
              <a:rPr dirty="0" baseline="5952" sz="2100" spc="-555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600" spc="-37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제공 원문</a:t>
            </a:r>
            <a:r>
              <a:rPr dirty="0" sz="1600" spc="-2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바로가기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167628" y="5090159"/>
            <a:ext cx="2133600" cy="19049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8333231" y="5044440"/>
            <a:ext cx="249936" cy="252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8333231" y="504444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8393430" y="5032069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188964" y="3009900"/>
            <a:ext cx="999743" cy="1905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661147" y="5573267"/>
            <a:ext cx="251459" cy="25298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661147" y="5573267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7722234" y="5560263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96240" y="6117335"/>
            <a:ext cx="251460" cy="25145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396240" y="6117335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30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60" y="125729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30" y="251459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456082" y="6088176"/>
            <a:ext cx="28340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785" algn="l"/>
              </a:tabLst>
            </a:pPr>
            <a:r>
              <a:rPr dirty="0" baseline="1984" sz="2100" spc="-555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r>
              <a:rPr dirty="0" sz="1600" spc="-37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35">
                <a:solidFill>
                  <a:srgbClr val="404040"/>
                </a:solidFill>
                <a:latin typeface="함초롬돋움"/>
                <a:cs typeface="함초롬돋움"/>
              </a:rPr>
              <a:t>AP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통신 제공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비디오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클립</a:t>
            </a:r>
            <a:r>
              <a:rPr dirty="0" sz="1600" spc="5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제공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7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41291" y="518159"/>
            <a:ext cx="7819644" cy="59862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36592" y="513397"/>
            <a:ext cx="7829550" cy="5996305"/>
          </a:xfrm>
          <a:custGeom>
            <a:avLst/>
            <a:gdLst/>
            <a:ahLst/>
            <a:cxnLst/>
            <a:rect l="l" t="t" r="r" b="b"/>
            <a:pathLst>
              <a:path w="7829550" h="5996305">
                <a:moveTo>
                  <a:pt x="0" y="5995797"/>
                </a:moveTo>
                <a:lnTo>
                  <a:pt x="7829169" y="5995797"/>
                </a:lnTo>
                <a:lnTo>
                  <a:pt x="7829169" y="0"/>
                </a:lnTo>
                <a:lnTo>
                  <a:pt x="0" y="0"/>
                </a:lnTo>
                <a:lnTo>
                  <a:pt x="0" y="5995797"/>
                </a:lnTo>
                <a:close/>
              </a:path>
            </a:pathLst>
          </a:custGeom>
          <a:ln w="952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269980" y="3349752"/>
            <a:ext cx="230124" cy="2316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564111" y="3366515"/>
            <a:ext cx="198120" cy="198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531352" y="2810255"/>
            <a:ext cx="2688590" cy="1226820"/>
          </a:xfrm>
          <a:custGeom>
            <a:avLst/>
            <a:gdLst/>
            <a:ahLst/>
            <a:cxnLst/>
            <a:rect l="l" t="t" r="r" b="b"/>
            <a:pathLst>
              <a:path w="2688590" h="1226820">
                <a:moveTo>
                  <a:pt x="2534412" y="0"/>
                </a:moveTo>
                <a:lnTo>
                  <a:pt x="0" y="0"/>
                </a:lnTo>
                <a:lnTo>
                  <a:pt x="0" y="1226820"/>
                </a:lnTo>
                <a:lnTo>
                  <a:pt x="2534412" y="1226820"/>
                </a:lnTo>
                <a:lnTo>
                  <a:pt x="2534412" y="741426"/>
                </a:lnTo>
                <a:lnTo>
                  <a:pt x="2559177" y="741426"/>
                </a:lnTo>
                <a:lnTo>
                  <a:pt x="2688336" y="613410"/>
                </a:lnTo>
                <a:lnTo>
                  <a:pt x="2559177" y="485394"/>
                </a:lnTo>
                <a:lnTo>
                  <a:pt x="2534412" y="485394"/>
                </a:lnTo>
                <a:lnTo>
                  <a:pt x="2534412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531352" y="2810255"/>
            <a:ext cx="2688590" cy="1226820"/>
          </a:xfrm>
          <a:custGeom>
            <a:avLst/>
            <a:gdLst/>
            <a:ahLst/>
            <a:cxnLst/>
            <a:rect l="l" t="t" r="r" b="b"/>
            <a:pathLst>
              <a:path w="2688590" h="1226820">
                <a:moveTo>
                  <a:pt x="0" y="0"/>
                </a:moveTo>
                <a:lnTo>
                  <a:pt x="2534412" y="0"/>
                </a:lnTo>
                <a:lnTo>
                  <a:pt x="2534412" y="485394"/>
                </a:lnTo>
                <a:lnTo>
                  <a:pt x="2559177" y="485394"/>
                </a:lnTo>
                <a:lnTo>
                  <a:pt x="2688336" y="613410"/>
                </a:lnTo>
                <a:lnTo>
                  <a:pt x="2559177" y="741426"/>
                </a:lnTo>
                <a:lnTo>
                  <a:pt x="2534412" y="741426"/>
                </a:lnTo>
                <a:lnTo>
                  <a:pt x="2534412" y="1226820"/>
                </a:lnTo>
                <a:lnTo>
                  <a:pt x="0" y="122682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59379" y="2545079"/>
            <a:ext cx="291083" cy="291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87718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검색 결과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5" b="0">
                <a:latin typeface="함초롬돋움"/>
                <a:cs typeface="함초롬돋움"/>
              </a:rPr>
              <a:t>결과 정보</a:t>
            </a:r>
            <a:r>
              <a:rPr dirty="0" sz="1800" spc="114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확인하기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38593" y="68072"/>
            <a:ext cx="48450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관련도순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출력,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최근/오래된 일자/출판물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등으로 재정렬</a:t>
            </a:r>
            <a:r>
              <a:rPr dirty="0" sz="1400" spc="-24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1920" y="573023"/>
            <a:ext cx="1908175" cy="431800"/>
          </a:xfrm>
          <a:custGeom>
            <a:avLst/>
            <a:gdLst/>
            <a:ahLst/>
            <a:cxnLst/>
            <a:rect l="l" t="t" r="r" b="b"/>
            <a:pathLst>
              <a:path w="1908175" h="431800">
                <a:moveTo>
                  <a:pt x="0" y="431291"/>
                </a:moveTo>
                <a:lnTo>
                  <a:pt x="1908048" y="431291"/>
                </a:lnTo>
                <a:lnTo>
                  <a:pt x="1908048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99415" y="614298"/>
            <a:ext cx="15633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결과화면 용어</a:t>
            </a:r>
            <a:r>
              <a:rPr dirty="0" sz="1600" spc="-2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정리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167628" y="5090159"/>
            <a:ext cx="2133600" cy="1904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88964" y="3009900"/>
            <a:ext cx="999743" cy="190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219688" y="3022092"/>
            <a:ext cx="249935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219688" y="3022092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7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7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8592311" y="2828544"/>
            <a:ext cx="2455163" cy="11978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564111" y="3022092"/>
            <a:ext cx="251460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564111" y="3022092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1280393" y="3009645"/>
            <a:ext cx="47117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7505" algn="l"/>
              </a:tabLst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	</a:t>
            </a: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6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25552" y="1690116"/>
            <a:ext cx="249935" cy="25298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25552" y="1690116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8" y="0"/>
                </a:lnTo>
                <a:lnTo>
                  <a:pt x="173608" y="9941"/>
                </a:lnTo>
                <a:lnTo>
                  <a:pt x="213331" y="37052"/>
                </a:lnTo>
                <a:lnTo>
                  <a:pt x="240114" y="77259"/>
                </a:lnTo>
                <a:lnTo>
                  <a:pt x="249935" y="126492"/>
                </a:lnTo>
                <a:lnTo>
                  <a:pt x="240114" y="175724"/>
                </a:lnTo>
                <a:lnTo>
                  <a:pt x="213331" y="215931"/>
                </a:lnTo>
                <a:lnTo>
                  <a:pt x="173608" y="243042"/>
                </a:lnTo>
                <a:lnTo>
                  <a:pt x="124968" y="252984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25552" y="1237488"/>
            <a:ext cx="249935" cy="2514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25552" y="1237488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59">
                <a:moveTo>
                  <a:pt x="0" y="125729"/>
                </a:moveTo>
                <a:lnTo>
                  <a:pt x="9821" y="76777"/>
                </a:lnTo>
                <a:lnTo>
                  <a:pt x="36604" y="36814"/>
                </a:lnTo>
                <a:lnTo>
                  <a:pt x="76327" y="9876"/>
                </a:lnTo>
                <a:lnTo>
                  <a:pt x="124968" y="0"/>
                </a:lnTo>
                <a:lnTo>
                  <a:pt x="173608" y="9876"/>
                </a:lnTo>
                <a:lnTo>
                  <a:pt x="213331" y="36814"/>
                </a:lnTo>
                <a:lnTo>
                  <a:pt x="240114" y="76777"/>
                </a:lnTo>
                <a:lnTo>
                  <a:pt x="249935" y="125729"/>
                </a:lnTo>
                <a:lnTo>
                  <a:pt x="240114" y="174682"/>
                </a:lnTo>
                <a:lnTo>
                  <a:pt x="213331" y="214645"/>
                </a:lnTo>
                <a:lnTo>
                  <a:pt x="173608" y="241583"/>
                </a:lnTo>
                <a:lnTo>
                  <a:pt x="124968" y="251460"/>
                </a:lnTo>
                <a:lnTo>
                  <a:pt x="76327" y="241583"/>
                </a:lnTo>
                <a:lnTo>
                  <a:pt x="36604" y="214645"/>
                </a:lnTo>
                <a:lnTo>
                  <a:pt x="9821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84784" y="1218056"/>
            <a:ext cx="2470785" cy="1595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8290" algn="l"/>
              </a:tabLst>
            </a:pPr>
            <a:r>
              <a:rPr dirty="0" baseline="5952" sz="2100" spc="-697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r>
              <a:rPr dirty="0" sz="1600" spc="-46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해당 기사</a:t>
            </a:r>
            <a:r>
              <a:rPr dirty="0" sz="1600" spc="-2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미리보기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  <a:tabLst>
                <a:tab pos="288290" algn="l"/>
              </a:tabLst>
            </a:pPr>
            <a:r>
              <a:rPr dirty="0" baseline="1984" sz="2100" spc="-697">
                <a:solidFill>
                  <a:srgbClr val="FFFFFF"/>
                </a:solidFill>
                <a:latin typeface="함초롬돋움"/>
                <a:cs typeface="함초롬돋움"/>
              </a:rPr>
              <a:t>6</a:t>
            </a:r>
            <a:r>
              <a:rPr dirty="0" sz="1600" spc="-46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개인 폴더</a:t>
            </a:r>
            <a:r>
              <a:rPr dirty="0" sz="1600" spc="-2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담기</a:t>
            </a:r>
            <a:endParaRPr sz="1600">
              <a:latin typeface="함초롬돋움"/>
              <a:cs typeface="함초롬돋움"/>
            </a:endParaRPr>
          </a:p>
          <a:p>
            <a:pPr marL="560070" marR="5080" indent="-352425">
              <a:lnSpc>
                <a:spcPts val="3479"/>
              </a:lnSpc>
              <a:spcBef>
                <a:spcPts val="380"/>
              </a:spcBef>
            </a:pPr>
            <a:r>
              <a:rPr dirty="0" sz="1650" spc="-16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개인화 기능 </a:t>
            </a:r>
            <a:r>
              <a:rPr dirty="0" sz="1600" spc="20">
                <a:solidFill>
                  <a:srgbClr val="404040"/>
                </a:solidFill>
                <a:latin typeface="함초롬돋움"/>
                <a:cs typeface="함초롬돋움"/>
              </a:rPr>
              <a:t>(MyEBSCO  </a:t>
            </a:r>
            <a:r>
              <a:rPr dirty="0" sz="1600" spc="-70">
                <a:solidFill>
                  <a:srgbClr val="404040"/>
                </a:solidFill>
                <a:latin typeface="함초롬돋움"/>
                <a:cs typeface="함초롬돋움"/>
              </a:rPr>
              <a:t>Folder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내 저장</a:t>
            </a:r>
            <a:r>
              <a:rPr dirty="0" sz="1600" spc="-1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가능)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14884" y="3462528"/>
            <a:ext cx="249936" cy="2514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14884" y="3462528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30"/>
                </a:moveTo>
                <a:lnTo>
                  <a:pt x="9821" y="76777"/>
                </a:lnTo>
                <a:lnTo>
                  <a:pt x="36604" y="36814"/>
                </a:lnTo>
                <a:lnTo>
                  <a:pt x="76327" y="9876"/>
                </a:lnTo>
                <a:lnTo>
                  <a:pt x="124968" y="0"/>
                </a:lnTo>
                <a:lnTo>
                  <a:pt x="173608" y="9876"/>
                </a:lnTo>
                <a:lnTo>
                  <a:pt x="213331" y="36814"/>
                </a:lnTo>
                <a:lnTo>
                  <a:pt x="240114" y="76777"/>
                </a:lnTo>
                <a:lnTo>
                  <a:pt x="249936" y="125730"/>
                </a:lnTo>
                <a:lnTo>
                  <a:pt x="240114" y="174682"/>
                </a:lnTo>
                <a:lnTo>
                  <a:pt x="213331" y="214645"/>
                </a:lnTo>
                <a:lnTo>
                  <a:pt x="173608" y="241583"/>
                </a:lnTo>
                <a:lnTo>
                  <a:pt x="124968" y="251460"/>
                </a:lnTo>
                <a:lnTo>
                  <a:pt x="76327" y="241583"/>
                </a:lnTo>
                <a:lnTo>
                  <a:pt x="36604" y="214645"/>
                </a:lnTo>
                <a:lnTo>
                  <a:pt x="9821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8932164" y="4584191"/>
            <a:ext cx="249935" cy="2529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8932164" y="4584191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7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7" y="252983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8992616" y="4572127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7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311895" y="4890515"/>
            <a:ext cx="249935" cy="25298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8311895" y="4890515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3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8371713" y="4878451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8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14884" y="3899915"/>
            <a:ext cx="249936" cy="25298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14884" y="3899915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8" y="0"/>
                </a:lnTo>
                <a:lnTo>
                  <a:pt x="173608" y="9941"/>
                </a:lnTo>
                <a:lnTo>
                  <a:pt x="213331" y="37052"/>
                </a:lnTo>
                <a:lnTo>
                  <a:pt x="240114" y="77259"/>
                </a:lnTo>
                <a:lnTo>
                  <a:pt x="249936" y="126491"/>
                </a:lnTo>
                <a:lnTo>
                  <a:pt x="240114" y="175724"/>
                </a:lnTo>
                <a:lnTo>
                  <a:pt x="213331" y="215931"/>
                </a:lnTo>
                <a:lnTo>
                  <a:pt x="173608" y="243042"/>
                </a:lnTo>
                <a:lnTo>
                  <a:pt x="124968" y="252983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274116" y="3428491"/>
            <a:ext cx="3658235" cy="2555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9085" algn="l"/>
              </a:tabLst>
            </a:pPr>
            <a:r>
              <a:rPr dirty="0" baseline="1984" sz="2100" spc="-637">
                <a:solidFill>
                  <a:srgbClr val="FFFFFF"/>
                </a:solidFill>
                <a:latin typeface="함초롬돋움"/>
                <a:cs typeface="함초롬돋움"/>
              </a:rPr>
              <a:t>7</a:t>
            </a:r>
            <a:r>
              <a:rPr dirty="0" sz="1600" spc="-42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이미지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바로</a:t>
            </a:r>
            <a:r>
              <a:rPr dirty="0" sz="1600" spc="-2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보기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  <a:tabLst>
                <a:tab pos="299085" algn="l"/>
              </a:tabLst>
            </a:pPr>
            <a:r>
              <a:rPr dirty="0" baseline="1984" sz="2100" spc="-637">
                <a:solidFill>
                  <a:srgbClr val="FFFFFF"/>
                </a:solidFill>
                <a:latin typeface="함초롬돋움"/>
                <a:cs typeface="함초롬돋움"/>
              </a:rPr>
              <a:t>8</a:t>
            </a:r>
            <a:r>
              <a:rPr dirty="0" sz="1600" spc="-42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기사 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인용/피인용</a:t>
            </a:r>
            <a:r>
              <a:rPr dirty="0" sz="1600" spc="-2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정보</a:t>
            </a:r>
            <a:endParaRPr sz="1600">
              <a:latin typeface="함초롬돋움"/>
              <a:cs typeface="함초롬돋움"/>
            </a:endParaRPr>
          </a:p>
          <a:p>
            <a:pPr marL="477520" marR="113030" indent="-286385">
              <a:lnSpc>
                <a:spcPct val="150000"/>
              </a:lnSpc>
              <a:spcBef>
                <a:spcPts val="720"/>
              </a:spcBef>
              <a:buFont typeface="Wingdings"/>
              <a:buChar char=""/>
              <a:tabLst>
                <a:tab pos="477520" algn="l"/>
                <a:tab pos="478155" algn="l"/>
              </a:tabLst>
            </a:pPr>
            <a:r>
              <a:rPr dirty="0" sz="1400" spc="-130">
                <a:solidFill>
                  <a:srgbClr val="3D75CF"/>
                </a:solidFill>
                <a:latin typeface="함초롬돋움"/>
                <a:cs typeface="함초롬돋움"/>
              </a:rPr>
              <a:t>인용된 참고문헌 </a:t>
            </a:r>
            <a:r>
              <a:rPr dirty="0" sz="1400" spc="80">
                <a:solidFill>
                  <a:srgbClr val="3D75CF"/>
                </a:solidFill>
                <a:latin typeface="함초롬돋움"/>
                <a:cs typeface="함초롬돋움"/>
              </a:rPr>
              <a:t>= </a:t>
            </a:r>
            <a:r>
              <a:rPr dirty="0" sz="1400" spc="-140">
                <a:solidFill>
                  <a:srgbClr val="585858"/>
                </a:solidFill>
                <a:latin typeface="함초롬돋움"/>
                <a:cs typeface="함초롬돋움"/>
              </a:rPr>
              <a:t>해당 기사가 참고한 참고  문헌 리스트 보기</a:t>
            </a:r>
            <a:r>
              <a:rPr dirty="0" sz="1400" spc="-6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(42건)</a:t>
            </a:r>
            <a:endParaRPr sz="1400">
              <a:latin typeface="함초롬돋움"/>
              <a:cs typeface="함초롬돋움"/>
            </a:endParaRPr>
          </a:p>
          <a:p>
            <a:pPr marL="477520" marR="5080" indent="-286385">
              <a:lnSpc>
                <a:spcPct val="150000"/>
              </a:lnSpc>
              <a:spcBef>
                <a:spcPts val="1200"/>
              </a:spcBef>
              <a:buFont typeface="Wingdings"/>
              <a:buChar char=""/>
              <a:tabLst>
                <a:tab pos="477520" algn="l"/>
                <a:tab pos="478155" algn="l"/>
                <a:tab pos="3128645" algn="l"/>
              </a:tabLst>
            </a:pPr>
            <a:r>
              <a:rPr dirty="0" sz="1400" spc="-135">
                <a:solidFill>
                  <a:srgbClr val="3D75CF"/>
                </a:solidFill>
                <a:latin typeface="함초롬돋움"/>
                <a:cs typeface="함초롬돋움"/>
              </a:rPr>
              <a:t>이  데이터베이스에서 </a:t>
            </a:r>
            <a:r>
              <a:rPr dirty="0" sz="1400" spc="-130">
                <a:solidFill>
                  <a:srgbClr val="3D75CF"/>
                </a:solidFill>
                <a:latin typeface="함초롬돋움"/>
                <a:cs typeface="함초롬돋움"/>
              </a:rPr>
              <a:t>인용된</a:t>
            </a:r>
            <a:r>
              <a:rPr dirty="0" sz="1400" spc="-75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1400" spc="-130">
                <a:solidFill>
                  <a:srgbClr val="3D75CF"/>
                </a:solidFill>
                <a:latin typeface="함초롬돋움"/>
                <a:cs typeface="함초롬돋움"/>
              </a:rPr>
              <a:t>횟수</a:t>
            </a:r>
            <a:r>
              <a:rPr dirty="0" sz="1400" spc="-5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1400" spc="80">
                <a:solidFill>
                  <a:srgbClr val="3D75CF"/>
                </a:solidFill>
                <a:latin typeface="함초롬돋움"/>
                <a:cs typeface="함초롬돋움"/>
              </a:rPr>
              <a:t>=	</a:t>
            </a:r>
            <a:r>
              <a:rPr dirty="0" sz="1400" spc="-140">
                <a:solidFill>
                  <a:srgbClr val="585858"/>
                </a:solidFill>
                <a:latin typeface="함초롬돋움"/>
                <a:cs typeface="함초롬돋움"/>
              </a:rPr>
              <a:t>현재 </a:t>
            </a:r>
            <a:r>
              <a:rPr dirty="0" sz="1400" spc="-135">
                <a:solidFill>
                  <a:srgbClr val="585858"/>
                </a:solidFill>
                <a:latin typeface="함초롬돋움"/>
                <a:cs typeface="함초롬돋움"/>
              </a:rPr>
              <a:t>검  </a:t>
            </a:r>
            <a:r>
              <a:rPr dirty="0" sz="1400" spc="-140">
                <a:solidFill>
                  <a:srgbClr val="585858"/>
                </a:solidFill>
                <a:latin typeface="함초롬돋움"/>
                <a:cs typeface="함초롬돋움"/>
              </a:rPr>
              <a:t>색되는 데이터베이스에 </a:t>
            </a:r>
            <a:r>
              <a:rPr dirty="0" sz="1400" spc="-135">
                <a:solidFill>
                  <a:srgbClr val="585858"/>
                </a:solidFill>
                <a:latin typeface="함초롬돋움"/>
                <a:cs typeface="함초롬돋움"/>
              </a:rPr>
              <a:t>타 </a:t>
            </a:r>
            <a:r>
              <a:rPr dirty="0" sz="1400" spc="-140">
                <a:solidFill>
                  <a:srgbClr val="585858"/>
                </a:solidFill>
                <a:latin typeface="함초롬돋움"/>
                <a:cs typeface="함초롬돋움"/>
              </a:rPr>
              <a:t>문헌에 인용된 </a:t>
            </a:r>
            <a:r>
              <a:rPr dirty="0" sz="1400" spc="-135">
                <a:solidFill>
                  <a:srgbClr val="585858"/>
                </a:solidFill>
                <a:latin typeface="함초롬돋움"/>
                <a:cs typeface="함초롬돋움"/>
              </a:rPr>
              <a:t>횟  수</a:t>
            </a: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(13회)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37451" y="6207469"/>
            <a:ext cx="3227097" cy="1254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5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2919" y="1539522"/>
            <a:ext cx="2015783" cy="21396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8597" y="1456816"/>
            <a:ext cx="2615565" cy="2294255"/>
          </a:xfrm>
          <a:custGeom>
            <a:avLst/>
            <a:gdLst/>
            <a:ahLst/>
            <a:cxnLst/>
            <a:rect l="l" t="t" r="r" b="b"/>
            <a:pathLst>
              <a:path w="2615565" h="2294254">
                <a:moveTo>
                  <a:pt x="0" y="2294000"/>
                </a:moveTo>
                <a:lnTo>
                  <a:pt x="2615565" y="2294000"/>
                </a:lnTo>
                <a:lnTo>
                  <a:pt x="2615565" y="0"/>
                </a:lnTo>
                <a:lnTo>
                  <a:pt x="0" y="0"/>
                </a:lnTo>
                <a:lnTo>
                  <a:pt x="0" y="22940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91783" y="4061646"/>
            <a:ext cx="2015783" cy="22399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08597" y="3945445"/>
            <a:ext cx="2615565" cy="2472690"/>
          </a:xfrm>
          <a:custGeom>
            <a:avLst/>
            <a:gdLst/>
            <a:ahLst/>
            <a:cxnLst/>
            <a:rect l="l" t="t" r="r" b="b"/>
            <a:pathLst>
              <a:path w="2615565" h="2472690">
                <a:moveTo>
                  <a:pt x="0" y="2472309"/>
                </a:moveTo>
                <a:lnTo>
                  <a:pt x="2615565" y="2472309"/>
                </a:lnTo>
                <a:lnTo>
                  <a:pt x="2615565" y="0"/>
                </a:lnTo>
                <a:lnTo>
                  <a:pt x="0" y="0"/>
                </a:lnTo>
                <a:lnTo>
                  <a:pt x="0" y="247230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08877" y="1556834"/>
            <a:ext cx="1916375" cy="22510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43673" y="1458213"/>
            <a:ext cx="2603500" cy="2458720"/>
          </a:xfrm>
          <a:custGeom>
            <a:avLst/>
            <a:gdLst/>
            <a:ahLst/>
            <a:cxnLst/>
            <a:rect l="l" t="t" r="r" b="b"/>
            <a:pathLst>
              <a:path w="2603500" h="2458720">
                <a:moveTo>
                  <a:pt x="0" y="2458593"/>
                </a:moveTo>
                <a:lnTo>
                  <a:pt x="2603373" y="2458593"/>
                </a:lnTo>
                <a:lnTo>
                  <a:pt x="2603373" y="0"/>
                </a:lnTo>
                <a:lnTo>
                  <a:pt x="0" y="0"/>
                </a:lnTo>
                <a:lnTo>
                  <a:pt x="0" y="2458593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10946" y="1461516"/>
            <a:ext cx="1983218" cy="48564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738117" y="1456753"/>
            <a:ext cx="2518410" cy="4973320"/>
          </a:xfrm>
          <a:custGeom>
            <a:avLst/>
            <a:gdLst/>
            <a:ahLst/>
            <a:cxnLst/>
            <a:rect l="l" t="t" r="r" b="b"/>
            <a:pathLst>
              <a:path w="2518410" h="4973320">
                <a:moveTo>
                  <a:pt x="0" y="4973193"/>
                </a:moveTo>
                <a:lnTo>
                  <a:pt x="2518029" y="4973193"/>
                </a:lnTo>
                <a:lnTo>
                  <a:pt x="2518029" y="0"/>
                </a:lnTo>
                <a:lnTo>
                  <a:pt x="0" y="0"/>
                </a:lnTo>
                <a:lnTo>
                  <a:pt x="0" y="4973193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153411" y="1373124"/>
            <a:ext cx="902335" cy="277495"/>
          </a:xfrm>
          <a:prstGeom prst="rect">
            <a:avLst/>
          </a:prstGeom>
          <a:solidFill>
            <a:srgbClr val="8AACE1"/>
          </a:solidFill>
        </p:spPr>
        <p:txBody>
          <a:bodyPr wrap="square" lIns="0" tIns="18415" rIns="0" bIns="0" rtlCol="0" vert="horz">
            <a:spAutoFit/>
          </a:bodyPr>
          <a:lstStyle/>
          <a:p>
            <a:pPr marL="96520">
              <a:lnSpc>
                <a:spcPct val="100000"/>
              </a:lnSpc>
              <a:spcBef>
                <a:spcPts val="145"/>
              </a:spcBef>
            </a:pP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기본</a:t>
            </a:r>
            <a:r>
              <a:rPr dirty="0" sz="1200" spc="-3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제한자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71827" y="3834384"/>
            <a:ext cx="1350645" cy="277495"/>
          </a:xfrm>
          <a:prstGeom prst="rect">
            <a:avLst/>
          </a:prstGeom>
          <a:solidFill>
            <a:srgbClr val="8AACE1"/>
          </a:solidFill>
        </p:spPr>
        <p:txBody>
          <a:bodyPr wrap="square" lIns="0" tIns="19050" rIns="0" bIns="0" rtlCol="0" vert="horz">
            <a:spAutoFit/>
          </a:bodyPr>
          <a:lstStyle/>
          <a:p>
            <a:pPr marL="98425">
              <a:lnSpc>
                <a:spcPct val="100000"/>
              </a:lnSpc>
              <a:spcBef>
                <a:spcPts val="150"/>
              </a:spcBef>
            </a:pP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자료유형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별</a:t>
            </a:r>
            <a:r>
              <a:rPr dirty="0" sz="1200" spc="-1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제한자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44311" y="1373124"/>
            <a:ext cx="948055" cy="277495"/>
          </a:xfrm>
          <a:prstGeom prst="rect">
            <a:avLst/>
          </a:prstGeom>
          <a:solidFill>
            <a:srgbClr val="8AACE1"/>
          </a:solidFill>
        </p:spPr>
        <p:txBody>
          <a:bodyPr wrap="square" lIns="0" tIns="18415" rIns="0" bIns="0" rtlCol="0" vert="horz">
            <a:spAutoFit/>
          </a:bodyPr>
          <a:lstStyle/>
          <a:p>
            <a:pPr marL="97155">
              <a:lnSpc>
                <a:spcPct val="100000"/>
              </a:lnSpc>
              <a:spcBef>
                <a:spcPts val="145"/>
              </a:spcBef>
            </a:pP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주제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별</a:t>
            </a:r>
            <a:r>
              <a:rPr dirty="0" sz="1200" spc="-16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제한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4335" y="1373124"/>
            <a:ext cx="1082040" cy="277495"/>
          </a:xfrm>
          <a:prstGeom prst="rect">
            <a:avLst/>
          </a:prstGeom>
          <a:solidFill>
            <a:srgbClr val="8AACE1"/>
          </a:solidFill>
        </p:spPr>
        <p:txBody>
          <a:bodyPr wrap="square" lIns="0" tIns="18415" rIns="0" bIns="0" rtlCol="0" vert="horz">
            <a:spAutoFit/>
          </a:bodyPr>
          <a:lstStyle/>
          <a:p>
            <a:pPr marL="99060">
              <a:lnSpc>
                <a:spcPct val="100000"/>
              </a:lnSpc>
              <a:spcBef>
                <a:spcPts val="145"/>
              </a:spcBef>
            </a:pP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출판물 별</a:t>
            </a:r>
            <a:r>
              <a:rPr dirty="0" sz="1200" spc="-17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제한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267443" y="2052827"/>
            <a:ext cx="2459736" cy="22357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262618" y="2048001"/>
            <a:ext cx="2469515" cy="2245360"/>
          </a:xfrm>
          <a:custGeom>
            <a:avLst/>
            <a:gdLst/>
            <a:ahLst/>
            <a:cxnLst/>
            <a:rect l="l" t="t" r="r" b="b"/>
            <a:pathLst>
              <a:path w="2469515" h="2245360">
                <a:moveTo>
                  <a:pt x="0" y="2245233"/>
                </a:moveTo>
                <a:lnTo>
                  <a:pt x="2469260" y="2245233"/>
                </a:lnTo>
                <a:lnTo>
                  <a:pt x="2469260" y="0"/>
                </a:lnTo>
                <a:lnTo>
                  <a:pt x="0" y="0"/>
                </a:lnTo>
                <a:lnTo>
                  <a:pt x="0" y="2245233"/>
                </a:lnTo>
                <a:close/>
              </a:path>
            </a:pathLst>
          </a:custGeom>
          <a:ln w="9524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0032492" y="4232147"/>
            <a:ext cx="1912620" cy="231775"/>
          </a:xfrm>
          <a:prstGeom prst="rect">
            <a:avLst/>
          </a:prstGeom>
          <a:solidFill>
            <a:srgbClr val="6E97DB"/>
          </a:solidFill>
        </p:spPr>
        <p:txBody>
          <a:bodyPr wrap="square" lIns="0" tIns="0" rIns="0" bIns="0" rtlCol="0" vert="horz">
            <a:spAutoFit/>
          </a:bodyPr>
          <a:lstStyle/>
          <a:p>
            <a:pPr marL="271780">
              <a:lnSpc>
                <a:spcPts val="1430"/>
              </a:lnSpc>
            </a:pP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상위 </a:t>
            </a:r>
            <a:r>
              <a:rPr dirty="0" sz="1200" spc="-35">
                <a:solidFill>
                  <a:srgbClr val="FFFFFF"/>
                </a:solidFill>
                <a:latin typeface="함초롬돋움"/>
                <a:cs typeface="함초롬돋움"/>
              </a:rPr>
              <a:t>50건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리스트</a:t>
            </a:r>
            <a:r>
              <a:rPr dirty="0" sz="1200" spc="-10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보기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87718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검색 결과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5" b="0">
                <a:latin typeface="함초롬돋움"/>
                <a:cs typeface="함초롬돋움"/>
              </a:rPr>
              <a:t>결과 정보</a:t>
            </a:r>
            <a:r>
              <a:rPr dirty="0" sz="1800" spc="114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확인하기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69073" y="78485"/>
            <a:ext cx="48450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관련도순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출력,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최근/오래된 일자/출판물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등으로 재정렬</a:t>
            </a:r>
            <a:r>
              <a:rPr dirty="0" sz="1400" spc="-23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21920" y="573023"/>
            <a:ext cx="2336800" cy="431800"/>
          </a:xfrm>
          <a:custGeom>
            <a:avLst/>
            <a:gdLst/>
            <a:ahLst/>
            <a:cxnLst/>
            <a:rect l="l" t="t" r="r" b="b"/>
            <a:pathLst>
              <a:path w="2336800" h="431800">
                <a:moveTo>
                  <a:pt x="0" y="431291"/>
                </a:moveTo>
                <a:lnTo>
                  <a:pt x="2336292" y="431291"/>
                </a:lnTo>
                <a:lnTo>
                  <a:pt x="2336292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55828" y="610869"/>
            <a:ext cx="206819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주요 </a:t>
            </a:r>
            <a:r>
              <a:rPr dirty="0" sz="1600" spc="-120">
                <a:solidFill>
                  <a:srgbClr val="FFFFFF"/>
                </a:solidFill>
                <a:latin typeface="함초롬돋움"/>
                <a:cs typeface="함초롬돋움"/>
              </a:rPr>
              <a:t>패싯/제한자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별</a:t>
            </a:r>
            <a:r>
              <a:rPr dirty="0" sz="1600" spc="-7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정리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688592" y="1831848"/>
            <a:ext cx="249935" cy="2514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88592" y="1831848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5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371344" y="2162555"/>
            <a:ext cx="251460" cy="2514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371344" y="2162555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125730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30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30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30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973579" y="2471927"/>
            <a:ext cx="251459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973579" y="2471927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461260" y="3116579"/>
            <a:ext cx="249935" cy="2514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461260" y="3116579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7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5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7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747773" y="1700758"/>
            <a:ext cx="898525" cy="1642110"/>
          </a:xfrm>
          <a:prstGeom prst="rect">
            <a:avLst/>
          </a:prstGeom>
        </p:spPr>
        <p:txBody>
          <a:bodyPr wrap="square" lIns="0" tIns="130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  <a:p>
            <a:pPr algn="r" marR="93980">
              <a:lnSpc>
                <a:spcPct val="100000"/>
              </a:lnSpc>
              <a:spcBef>
                <a:spcPts val="92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  <a:p>
            <a:pPr marL="298450">
              <a:lnSpc>
                <a:spcPct val="100000"/>
              </a:lnSpc>
              <a:spcBef>
                <a:spcPts val="76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621023" y="1318260"/>
            <a:ext cx="251460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621023" y="1318260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5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681476" y="1305559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961631" y="4498847"/>
            <a:ext cx="249936" cy="2514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961631" y="4498847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59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961631" y="4821935"/>
            <a:ext cx="249936" cy="2529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961631" y="4821935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3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961631" y="5138928"/>
            <a:ext cx="249936" cy="2514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961631" y="5138928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961631" y="5454396"/>
            <a:ext cx="249936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961631" y="5454396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9"/>
                </a:lnTo>
                <a:lnTo>
                  <a:pt x="213312" y="215936"/>
                </a:lnTo>
                <a:lnTo>
                  <a:pt x="173587" y="243044"/>
                </a:lnTo>
                <a:lnTo>
                  <a:pt x="124968" y="252983"/>
                </a:lnTo>
                <a:lnTo>
                  <a:pt x="76348" y="243044"/>
                </a:lnTo>
                <a:lnTo>
                  <a:pt x="36623" y="215936"/>
                </a:lnTo>
                <a:lnTo>
                  <a:pt x="9828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964680" y="5757671"/>
            <a:ext cx="249936" cy="252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964680" y="5757671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4"/>
                </a:lnTo>
                <a:lnTo>
                  <a:pt x="36623" y="37047"/>
                </a:lnTo>
                <a:lnTo>
                  <a:pt x="76348" y="9939"/>
                </a:lnTo>
                <a:lnTo>
                  <a:pt x="124968" y="0"/>
                </a:lnTo>
                <a:lnTo>
                  <a:pt x="173587" y="9939"/>
                </a:lnTo>
                <a:lnTo>
                  <a:pt x="213312" y="37047"/>
                </a:lnTo>
                <a:lnTo>
                  <a:pt x="240107" y="77254"/>
                </a:lnTo>
                <a:lnTo>
                  <a:pt x="249936" y="126491"/>
                </a:lnTo>
                <a:lnTo>
                  <a:pt x="240107" y="175729"/>
                </a:lnTo>
                <a:lnTo>
                  <a:pt x="213312" y="215936"/>
                </a:lnTo>
                <a:lnTo>
                  <a:pt x="173587" y="243044"/>
                </a:lnTo>
                <a:lnTo>
                  <a:pt x="124968" y="252983"/>
                </a:lnTo>
                <a:lnTo>
                  <a:pt x="76348" y="243044"/>
                </a:lnTo>
                <a:lnTo>
                  <a:pt x="36623" y="215936"/>
                </a:lnTo>
                <a:lnTo>
                  <a:pt x="9828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7021830" y="4357217"/>
            <a:ext cx="3480435" cy="226631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  <a:tabLst>
                <a:tab pos="311785" algn="l"/>
              </a:tabLst>
            </a:pPr>
            <a:r>
              <a:rPr dirty="0" baseline="-7936" sz="2100" spc="-33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2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원문 제공 결과로만</a:t>
            </a:r>
            <a:r>
              <a:rPr dirty="0" sz="14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제한하기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tabLst>
                <a:tab pos="311785" algn="l"/>
              </a:tabLst>
            </a:pPr>
            <a:r>
              <a:rPr dirty="0" baseline="-7936" sz="2100" spc="-33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2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peer-reviewed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된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결과로만</a:t>
            </a:r>
            <a:r>
              <a:rPr dirty="0" sz="1400" spc="-2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제한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tabLst>
                <a:tab pos="311785" algn="l"/>
              </a:tabLst>
            </a:pPr>
            <a:r>
              <a:rPr dirty="0" baseline="-7936" sz="2100" spc="-33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400" spc="-2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10">
                <a:solidFill>
                  <a:srgbClr val="404040"/>
                </a:solidFill>
                <a:latin typeface="함초롬돋움"/>
                <a:cs typeface="함초롬돋움"/>
              </a:rPr>
              <a:t>인용/피인용문헌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정보 제공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결과로만</a:t>
            </a:r>
            <a:r>
              <a:rPr dirty="0" sz="1400" spc="-28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제한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tabLst>
                <a:tab pos="311785" algn="l"/>
              </a:tabLst>
            </a:pPr>
            <a:r>
              <a:rPr dirty="0" baseline="-5952" sz="2100" spc="-33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2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연도제한 </a:t>
            </a:r>
            <a:r>
              <a:rPr dirty="0" sz="1400" spc="-114">
                <a:solidFill>
                  <a:srgbClr val="404040"/>
                </a:solidFill>
                <a:latin typeface="함초롬돋움"/>
                <a:cs typeface="함초롬돋움"/>
              </a:rPr>
              <a:t>(슬라이드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바</a:t>
            </a:r>
            <a:r>
              <a:rPr dirty="0" sz="1400" spc="-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이용)</a:t>
            </a:r>
            <a:endParaRPr sz="1400">
              <a:latin typeface="함초롬돋움"/>
              <a:cs typeface="함초롬돋움"/>
            </a:endParaRPr>
          </a:p>
          <a:p>
            <a:pPr marL="15240">
              <a:lnSpc>
                <a:spcPct val="100000"/>
              </a:lnSpc>
              <a:spcBef>
                <a:spcPts val="855"/>
              </a:spcBef>
              <a:tabLst>
                <a:tab pos="311785" algn="l"/>
              </a:tabLst>
            </a:pPr>
            <a:r>
              <a:rPr dirty="0" sz="1400" spc="-229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r>
              <a:rPr dirty="0" sz="1400" spc="-229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주제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(시소러스 </a:t>
            </a: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용어) </a:t>
            </a:r>
            <a:r>
              <a:rPr dirty="0" sz="1400" spc="20">
                <a:solidFill>
                  <a:srgbClr val="404040"/>
                </a:solidFill>
                <a:latin typeface="함초롬돋움"/>
                <a:cs typeface="함초롬돋움"/>
              </a:rPr>
              <a:t>vs</a:t>
            </a:r>
            <a:r>
              <a:rPr dirty="0" sz="1400" spc="-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주제</a:t>
            </a:r>
            <a:endParaRPr sz="1400">
              <a:latin typeface="함초롬돋움"/>
              <a:cs typeface="함초롬돋움"/>
            </a:endParaRPr>
          </a:p>
          <a:p>
            <a:pPr algn="ctr" marL="329565">
              <a:lnSpc>
                <a:spcPct val="100000"/>
              </a:lnSpc>
              <a:spcBef>
                <a:spcPts val="775"/>
              </a:spcBef>
            </a:pPr>
            <a:r>
              <a:rPr dirty="0" sz="1450" spc="-14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시소러스 </a:t>
            </a: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용어: </a:t>
            </a:r>
            <a:r>
              <a:rPr dirty="0" sz="1400" spc="15">
                <a:solidFill>
                  <a:srgbClr val="404040"/>
                </a:solidFill>
                <a:latin typeface="함초롬돋움"/>
                <a:cs typeface="함초롬돋움"/>
              </a:rPr>
              <a:t>EBSCO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제작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“주제</a:t>
            </a:r>
            <a:r>
              <a:rPr dirty="0" sz="14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용어”</a:t>
            </a:r>
            <a:endParaRPr sz="1400">
              <a:latin typeface="함초롬돋움"/>
              <a:cs typeface="함초롬돋움"/>
            </a:endParaRPr>
          </a:p>
          <a:p>
            <a:pPr algn="ctr" marL="210820">
              <a:lnSpc>
                <a:spcPct val="100000"/>
              </a:lnSpc>
              <a:spcBef>
                <a:spcPts val="830"/>
              </a:spcBef>
            </a:pP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주제: 저자/초록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제공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“주제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용어”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449311" y="3924300"/>
            <a:ext cx="868680" cy="28956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0" rIns="0" bIns="0" rtlCol="0" vert="horz">
            <a:spAutoFit/>
          </a:bodyPr>
          <a:lstStyle/>
          <a:p>
            <a:pPr marL="183515">
              <a:lnSpc>
                <a:spcPts val="1814"/>
              </a:lnSpc>
            </a:pP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Click!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216140" y="3560064"/>
            <a:ext cx="588645" cy="364490"/>
          </a:xfrm>
          <a:custGeom>
            <a:avLst/>
            <a:gdLst/>
            <a:ahLst/>
            <a:cxnLst/>
            <a:rect l="l" t="t" r="r" b="b"/>
            <a:pathLst>
              <a:path w="588645" h="364489">
                <a:moveTo>
                  <a:pt x="0" y="364236"/>
                </a:moveTo>
                <a:lnTo>
                  <a:pt x="588264" y="364236"/>
                </a:lnTo>
                <a:lnTo>
                  <a:pt x="588264" y="0"/>
                </a:lnTo>
                <a:lnTo>
                  <a:pt x="0" y="0"/>
                </a:lnTo>
                <a:lnTo>
                  <a:pt x="0" y="364236"/>
                </a:lnTo>
                <a:close/>
              </a:path>
            </a:pathLst>
          </a:custGeom>
          <a:ln w="5715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3103" y="600455"/>
            <a:ext cx="9948672" cy="4748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08341" y="595630"/>
            <a:ext cx="9958705" cy="4758690"/>
          </a:xfrm>
          <a:custGeom>
            <a:avLst/>
            <a:gdLst/>
            <a:ahLst/>
            <a:cxnLst/>
            <a:rect l="l" t="t" r="r" b="b"/>
            <a:pathLst>
              <a:path w="9958705" h="4758690">
                <a:moveTo>
                  <a:pt x="0" y="4758309"/>
                </a:moveTo>
                <a:lnTo>
                  <a:pt x="9958197" y="4758309"/>
                </a:lnTo>
                <a:lnTo>
                  <a:pt x="9958197" y="0"/>
                </a:lnTo>
                <a:lnTo>
                  <a:pt x="0" y="0"/>
                </a:lnTo>
                <a:lnTo>
                  <a:pt x="0" y="4758309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67462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검색 결과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5" b="0">
                <a:latin typeface="함초롬돋움"/>
                <a:cs typeface="함초롬돋움"/>
              </a:rPr>
              <a:t>상세 </a:t>
            </a:r>
            <a:r>
              <a:rPr dirty="0" sz="1800" spc="-170" b="0">
                <a:latin typeface="함초롬돋움"/>
                <a:cs typeface="함초롬돋움"/>
              </a:rPr>
              <a:t>레코드</a:t>
            </a:r>
            <a:r>
              <a:rPr dirty="0" sz="1800" spc="8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보기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31989" y="88519"/>
            <a:ext cx="44583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해당 기사의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저자정보,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주제, 초록, 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ISSN</a:t>
            </a:r>
            <a:r>
              <a:rPr dirty="0" sz="1400" spc="3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등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상세정보 열람 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5863" y="5545835"/>
            <a:ext cx="2007235" cy="43180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78740" rIns="0" bIns="0" rtlCol="0" vert="horz">
            <a:spAutoFit/>
          </a:bodyPr>
          <a:lstStyle/>
          <a:p>
            <a:pPr marL="215265">
              <a:lnSpc>
                <a:spcPct val="100000"/>
              </a:lnSpc>
              <a:spcBef>
                <a:spcPts val="620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상세 정보 주요</a:t>
            </a: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내용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61844" y="1382267"/>
            <a:ext cx="249936" cy="251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561844" y="1382267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621660" y="1368044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376928" y="1339596"/>
            <a:ext cx="251460" cy="2514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376928" y="1339596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59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30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30" y="251459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436745" y="1326007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931907" y="699516"/>
            <a:ext cx="249936" cy="2514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931907" y="699516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59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992359" y="68554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06851" y="5553455"/>
            <a:ext cx="251460" cy="2514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06851" y="5553455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125730"/>
                </a:moveTo>
                <a:lnTo>
                  <a:pt x="9876" y="76788"/>
                </a:lnTo>
                <a:lnTo>
                  <a:pt x="36814" y="36823"/>
                </a:lnTo>
                <a:lnTo>
                  <a:pt x="76777" y="9879"/>
                </a:lnTo>
                <a:lnTo>
                  <a:pt x="125730" y="0"/>
                </a:lnTo>
                <a:lnTo>
                  <a:pt x="174682" y="9879"/>
                </a:lnTo>
                <a:lnTo>
                  <a:pt x="214645" y="36823"/>
                </a:lnTo>
                <a:lnTo>
                  <a:pt x="241583" y="76788"/>
                </a:lnTo>
                <a:lnTo>
                  <a:pt x="251460" y="125730"/>
                </a:lnTo>
                <a:lnTo>
                  <a:pt x="241583" y="174671"/>
                </a:lnTo>
                <a:lnTo>
                  <a:pt x="214645" y="214636"/>
                </a:lnTo>
                <a:lnTo>
                  <a:pt x="174682" y="241580"/>
                </a:lnTo>
                <a:lnTo>
                  <a:pt x="125730" y="251460"/>
                </a:lnTo>
                <a:lnTo>
                  <a:pt x="76777" y="241580"/>
                </a:lnTo>
                <a:lnTo>
                  <a:pt x="36814" y="214636"/>
                </a:lnTo>
                <a:lnTo>
                  <a:pt x="9876" y="174671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006851" y="5923788"/>
            <a:ext cx="251460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006851" y="592378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2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2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4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2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006851" y="6295644"/>
            <a:ext cx="251460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006851" y="629564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5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067304" y="5390679"/>
            <a:ext cx="7656830" cy="1137285"/>
          </a:xfrm>
          <a:prstGeom prst="rect">
            <a:avLst/>
          </a:prstGeom>
        </p:spPr>
        <p:txBody>
          <a:bodyPr wrap="square" lIns="0" tIns="138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0"/>
              </a:spcBef>
              <a:tabLst>
                <a:tab pos="317500" algn="l"/>
              </a:tabLst>
            </a:pPr>
            <a:r>
              <a:rPr dirty="0" sz="1400" spc="-35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600" spc="-35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제공 원문 보기 </a:t>
            </a:r>
            <a:r>
              <a:rPr dirty="0" sz="1600" spc="-45">
                <a:solidFill>
                  <a:srgbClr val="404040"/>
                </a:solidFill>
                <a:latin typeface="함초롬돋움"/>
                <a:cs typeface="함초롬돋움"/>
              </a:rPr>
              <a:t>(PDF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또는 </a:t>
            </a:r>
            <a:r>
              <a:rPr dirty="0" sz="1600" spc="-5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포맷으로</a:t>
            </a:r>
            <a:r>
              <a:rPr dirty="0" sz="1600" spc="7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제공)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17500" algn="l"/>
              </a:tabLst>
            </a:pPr>
            <a:r>
              <a:rPr dirty="0" sz="1400" spc="-35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baseline="1736" sz="2400" spc="-52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기사의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상세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서지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정보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제공</a:t>
            </a:r>
            <a:r>
              <a:rPr dirty="0" baseline="1736" sz="2400" spc="-7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150">
                <a:solidFill>
                  <a:srgbClr val="404040"/>
                </a:solidFill>
                <a:latin typeface="함초롬돋움"/>
                <a:cs typeface="함초롬돋움"/>
              </a:rPr>
              <a:t>(저자사항,</a:t>
            </a:r>
            <a:r>
              <a:rPr dirty="0" baseline="1736" sz="2400" spc="22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해당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출판물</a:t>
            </a:r>
            <a:r>
              <a:rPr dirty="0" baseline="1736" sz="2400" spc="22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179">
                <a:solidFill>
                  <a:srgbClr val="404040"/>
                </a:solidFill>
                <a:latin typeface="함초롬돋움"/>
                <a:cs typeface="함초롬돋움"/>
              </a:rPr>
              <a:t>바로가기,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157">
                <a:solidFill>
                  <a:srgbClr val="404040"/>
                </a:solidFill>
                <a:latin typeface="함초롬돋움"/>
                <a:cs typeface="함초롬돋움"/>
              </a:rPr>
              <a:t>주제어/키워드,</a:t>
            </a:r>
            <a:r>
              <a:rPr dirty="0" baseline="1736" sz="2400" spc="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전체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247">
                <a:solidFill>
                  <a:srgbClr val="404040"/>
                </a:solidFill>
                <a:latin typeface="함초롬돋움"/>
                <a:cs typeface="함초롬돋움"/>
              </a:rPr>
              <a:t>초록</a:t>
            </a:r>
            <a:r>
              <a:rPr dirty="0" baseline="1736" sz="2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736" sz="2400" spc="-127">
                <a:solidFill>
                  <a:srgbClr val="404040"/>
                </a:solidFill>
                <a:latin typeface="함초롬돋움"/>
                <a:cs typeface="함초롬돋움"/>
              </a:rPr>
              <a:t>등)</a:t>
            </a:r>
            <a:endParaRPr baseline="1736" sz="2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17500" algn="l"/>
              </a:tabLst>
            </a:pPr>
            <a:r>
              <a:rPr dirty="0" sz="1400" spc="-35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baseline="3472" sz="2400" spc="-52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baseline="3472" sz="2400" spc="-240">
                <a:solidFill>
                  <a:srgbClr val="F78A1E"/>
                </a:solidFill>
                <a:latin typeface="함초롬돋움"/>
                <a:cs typeface="함초롬돋움"/>
              </a:rPr>
              <a:t>기본</a:t>
            </a:r>
            <a:r>
              <a:rPr dirty="0" baseline="3472" sz="2400" spc="-30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240">
                <a:solidFill>
                  <a:srgbClr val="F78A1E"/>
                </a:solidFill>
                <a:latin typeface="함초롬돋움"/>
                <a:cs typeface="함초롬돋움"/>
              </a:rPr>
              <a:t>활용</a:t>
            </a:r>
            <a:r>
              <a:rPr dirty="0" baseline="3472" sz="2400" spc="-37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240">
                <a:solidFill>
                  <a:srgbClr val="F78A1E"/>
                </a:solidFill>
                <a:latin typeface="함초롬돋움"/>
                <a:cs typeface="함초롬돋움"/>
              </a:rPr>
              <a:t>도구</a:t>
            </a:r>
            <a:r>
              <a:rPr dirty="0" baseline="3472" sz="2400" spc="-22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240">
                <a:solidFill>
                  <a:srgbClr val="F78A1E"/>
                </a:solidFill>
                <a:latin typeface="함초롬돋움"/>
                <a:cs typeface="함초롬돋움"/>
              </a:rPr>
              <a:t>모음</a:t>
            </a:r>
            <a:r>
              <a:rPr dirty="0" baseline="3472" sz="2400" spc="-22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82">
                <a:solidFill>
                  <a:srgbClr val="F78A1E"/>
                </a:solidFill>
                <a:latin typeface="함초롬돋움"/>
                <a:cs typeface="함초롬돋움"/>
              </a:rPr>
              <a:t>(Tool</a:t>
            </a:r>
            <a:r>
              <a:rPr dirty="0" baseline="3472" sz="2400" spc="-67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232">
                <a:solidFill>
                  <a:srgbClr val="F78A1E"/>
                </a:solidFill>
                <a:latin typeface="함초롬돋움"/>
                <a:cs typeface="함초롬돋움"/>
              </a:rPr>
              <a:t>페이지</a:t>
            </a:r>
            <a:r>
              <a:rPr dirty="0" baseline="3472" sz="2400" spc="-15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baseline="3472" sz="2400" spc="-157">
                <a:solidFill>
                  <a:srgbClr val="F78A1E"/>
                </a:solidFill>
                <a:latin typeface="함초롬돋움"/>
                <a:cs typeface="함초롬돋움"/>
              </a:rPr>
              <a:t>참고)</a:t>
            </a:r>
            <a:endParaRPr baseline="3472" sz="24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7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0227" y="755904"/>
            <a:ext cx="11526012" cy="43174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95465" y="751077"/>
            <a:ext cx="11536045" cy="4327525"/>
          </a:xfrm>
          <a:custGeom>
            <a:avLst/>
            <a:gdLst/>
            <a:ahLst/>
            <a:cxnLst/>
            <a:rect l="l" t="t" r="r" b="b"/>
            <a:pathLst>
              <a:path w="11536045" h="4327525">
                <a:moveTo>
                  <a:pt x="0" y="4327017"/>
                </a:moveTo>
                <a:lnTo>
                  <a:pt x="11535537" y="4327017"/>
                </a:lnTo>
                <a:lnTo>
                  <a:pt x="11535537" y="0"/>
                </a:lnTo>
                <a:lnTo>
                  <a:pt x="0" y="0"/>
                </a:lnTo>
                <a:lnTo>
                  <a:pt x="0" y="4327017"/>
                </a:lnTo>
                <a:close/>
              </a:path>
            </a:pathLst>
          </a:custGeom>
          <a:ln w="952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058280" y="2772155"/>
            <a:ext cx="3051175" cy="376555"/>
          </a:xfrm>
          <a:custGeom>
            <a:avLst/>
            <a:gdLst/>
            <a:ahLst/>
            <a:cxnLst/>
            <a:rect l="l" t="t" r="r" b="b"/>
            <a:pathLst>
              <a:path w="3051175" h="376555">
                <a:moveTo>
                  <a:pt x="2987929" y="0"/>
                </a:moveTo>
                <a:lnTo>
                  <a:pt x="449452" y="0"/>
                </a:lnTo>
                <a:lnTo>
                  <a:pt x="425023" y="4927"/>
                </a:lnTo>
                <a:lnTo>
                  <a:pt x="405082" y="18367"/>
                </a:lnTo>
                <a:lnTo>
                  <a:pt x="391642" y="38308"/>
                </a:lnTo>
                <a:lnTo>
                  <a:pt x="386715" y="62738"/>
                </a:lnTo>
                <a:lnTo>
                  <a:pt x="0" y="113030"/>
                </a:lnTo>
                <a:lnTo>
                  <a:pt x="386715" y="156845"/>
                </a:lnTo>
                <a:lnTo>
                  <a:pt x="386715" y="313690"/>
                </a:lnTo>
                <a:lnTo>
                  <a:pt x="391642" y="338119"/>
                </a:lnTo>
                <a:lnTo>
                  <a:pt x="405082" y="358060"/>
                </a:lnTo>
                <a:lnTo>
                  <a:pt x="425023" y="371500"/>
                </a:lnTo>
                <a:lnTo>
                  <a:pt x="449452" y="376428"/>
                </a:lnTo>
                <a:lnTo>
                  <a:pt x="2987929" y="376428"/>
                </a:lnTo>
                <a:lnTo>
                  <a:pt x="3012358" y="371500"/>
                </a:lnTo>
                <a:lnTo>
                  <a:pt x="3032299" y="358060"/>
                </a:lnTo>
                <a:lnTo>
                  <a:pt x="3045739" y="338119"/>
                </a:lnTo>
                <a:lnTo>
                  <a:pt x="3050667" y="313690"/>
                </a:lnTo>
                <a:lnTo>
                  <a:pt x="3050667" y="62738"/>
                </a:lnTo>
                <a:lnTo>
                  <a:pt x="3045739" y="38308"/>
                </a:lnTo>
                <a:lnTo>
                  <a:pt x="3032299" y="18367"/>
                </a:lnTo>
                <a:lnTo>
                  <a:pt x="3012358" y="4927"/>
                </a:lnTo>
                <a:lnTo>
                  <a:pt x="2987929" y="0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09415" y="3861815"/>
            <a:ext cx="3633470" cy="894715"/>
          </a:xfrm>
          <a:prstGeom prst="rect">
            <a:avLst/>
          </a:prstGeom>
          <a:solidFill>
            <a:srgbClr val="6E97DB"/>
          </a:solidFill>
        </p:spPr>
        <p:txBody>
          <a:bodyPr wrap="square" lIns="0" tIns="94615" rIns="0" bIns="0" rtlCol="0" vert="horz">
            <a:spAutoFit/>
          </a:bodyPr>
          <a:lstStyle/>
          <a:p>
            <a:pPr algn="ctr" marL="897255" marR="889000">
              <a:lnSpc>
                <a:spcPct val="100000"/>
              </a:lnSpc>
              <a:spcBef>
                <a:spcPts val="745"/>
              </a:spcBef>
            </a:pP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원문(Full-text)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제공 여부  제공 원문 포맷</a:t>
            </a:r>
            <a:r>
              <a:rPr dirty="0" sz="1400" spc="-9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정보</a:t>
            </a:r>
            <a:endParaRPr sz="14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서지 또는 원문 제공 커버리지 정보</a:t>
            </a:r>
            <a:r>
              <a:rPr dirty="0" sz="14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제공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317373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0" b="0">
                <a:latin typeface="함초롬돋움"/>
                <a:cs typeface="함초롬돋움"/>
              </a:rPr>
              <a:t>출판물 명으로 찾아보기</a:t>
            </a:r>
            <a:r>
              <a:rPr dirty="0" sz="1800" spc="180" b="0">
                <a:latin typeface="함초롬돋움"/>
                <a:cs typeface="함초롬돋움"/>
              </a:rPr>
              <a:t> </a:t>
            </a:r>
            <a:r>
              <a:rPr dirty="0" sz="1800" spc="-114" b="0">
                <a:latin typeface="함초롬돋움"/>
                <a:cs typeface="함초롬돋움"/>
              </a:rPr>
              <a:t>(브라우징)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18629" y="88519"/>
            <a:ext cx="46075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전체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수록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출판물에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대한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알파벳순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탐색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및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저널명/주제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44296" y="638555"/>
            <a:ext cx="850391" cy="571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29055" y="643127"/>
            <a:ext cx="881380" cy="556260"/>
          </a:xfrm>
          <a:custGeom>
            <a:avLst/>
            <a:gdLst/>
            <a:ahLst/>
            <a:cxnLst/>
            <a:rect l="l" t="t" r="r" b="b"/>
            <a:pathLst>
              <a:path w="881380" h="556260">
                <a:moveTo>
                  <a:pt x="0" y="556260"/>
                </a:moveTo>
                <a:lnTo>
                  <a:pt x="880871" y="556260"/>
                </a:lnTo>
                <a:lnTo>
                  <a:pt x="880871" y="0"/>
                </a:lnTo>
                <a:lnTo>
                  <a:pt x="0" y="0"/>
                </a:lnTo>
                <a:lnTo>
                  <a:pt x="0" y="556260"/>
                </a:lnTo>
                <a:close/>
              </a:path>
            </a:pathLst>
          </a:custGeom>
          <a:ln w="5715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24840" y="5274564"/>
            <a:ext cx="1193800" cy="43180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47625" rIns="0" bIns="0" rtlCol="0" vert="horz">
            <a:spAutoFit/>
          </a:bodyPr>
          <a:lstStyle/>
          <a:p>
            <a:pPr marL="235585">
              <a:lnSpc>
                <a:spcPct val="100000"/>
              </a:lnSpc>
              <a:spcBef>
                <a:spcPts val="37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주요</a:t>
            </a:r>
            <a:r>
              <a:rPr dirty="0" sz="16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기능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47088" y="458723"/>
            <a:ext cx="249936" cy="251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47088" y="458723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59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906270" y="444500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782055" y="2478023"/>
            <a:ext cx="251460" cy="252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782055" y="2478023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842508" y="2464688"/>
            <a:ext cx="2905760" cy="583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  <a:p>
            <a:pPr marL="977900">
              <a:lnSpc>
                <a:spcPct val="100000"/>
              </a:lnSpc>
              <a:spcBef>
                <a:spcPts val="1025"/>
              </a:spcBef>
            </a:pP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출판물 명 입력 후</a:t>
            </a:r>
            <a:r>
              <a:rPr dirty="0" sz="1400" spc="-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찾아보기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02764" y="5213603"/>
            <a:ext cx="251460" cy="2529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302764" y="5213603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302764" y="5568696"/>
            <a:ext cx="251460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302764" y="556869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362961" y="5095627"/>
            <a:ext cx="8300720" cy="1306830"/>
          </a:xfrm>
          <a:prstGeom prst="rect">
            <a:avLst/>
          </a:prstGeom>
        </p:spPr>
        <p:txBody>
          <a:bodyPr wrap="square" lIns="0" tIns="1200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5"/>
              </a:spcBef>
            </a:pPr>
            <a:r>
              <a:rPr dirty="0" sz="1400" spc="-15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150">
                <a:solidFill>
                  <a:srgbClr val="404040"/>
                </a:solidFill>
                <a:latin typeface="함초롬돋움"/>
                <a:cs typeface="함초롬돋움"/>
              </a:rPr>
              <a:t>•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출판물 명으로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검색하기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위해 </a:t>
            </a:r>
            <a:r>
              <a:rPr dirty="0" sz="1400" spc="-100">
                <a:solidFill>
                  <a:srgbClr val="6E97DB"/>
                </a:solidFill>
                <a:latin typeface="함초롬돋움"/>
                <a:cs typeface="함초롬돋움"/>
              </a:rPr>
              <a:t>“출판물”</a:t>
            </a:r>
            <a:r>
              <a:rPr dirty="0" sz="1400" spc="-5">
                <a:solidFill>
                  <a:srgbClr val="6E97DB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클릭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baseline="-9920" sz="2100" spc="-225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150">
                <a:solidFill>
                  <a:srgbClr val="404040"/>
                </a:solidFill>
                <a:latin typeface="함초롬돋움"/>
                <a:cs typeface="함초롬돋움"/>
              </a:rPr>
              <a:t>•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알파벳 </a:t>
            </a:r>
            <a:r>
              <a:rPr dirty="0" sz="1400" spc="-60">
                <a:solidFill>
                  <a:srgbClr val="404040"/>
                </a:solidFill>
                <a:latin typeface="함초롬돋움"/>
                <a:cs typeface="함초롬돋움"/>
              </a:rPr>
              <a:t>순: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알파벳 순</a:t>
            </a:r>
            <a:r>
              <a:rPr dirty="0" sz="1400" spc="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endParaRPr sz="1400">
              <a:latin typeface="함초롬돋움"/>
              <a:cs typeface="함초롬돋움"/>
            </a:endParaRPr>
          </a:p>
          <a:p>
            <a:pPr marL="257810">
              <a:lnSpc>
                <a:spcPct val="100000"/>
              </a:lnSpc>
              <a:spcBef>
                <a:spcPts val="840"/>
              </a:spcBef>
            </a:pP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주제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및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설명별: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수록된 특정 주제분야 모두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살펴보고자 할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경우 </a:t>
            </a:r>
            <a:r>
              <a:rPr dirty="0" sz="1100" spc="5">
                <a:solidFill>
                  <a:srgbClr val="404040"/>
                </a:solidFill>
                <a:latin typeface="함초롬돋움"/>
                <a:cs typeface="함초롬돋움"/>
              </a:rPr>
              <a:t>ex) </a:t>
            </a:r>
            <a:r>
              <a:rPr dirty="0" sz="1100" spc="-40">
                <a:solidFill>
                  <a:srgbClr val="404040"/>
                </a:solidFill>
                <a:latin typeface="함초롬돋움"/>
                <a:cs typeface="함초롬돋움"/>
              </a:rPr>
              <a:t>Education입력 </a:t>
            </a:r>
            <a:r>
              <a:rPr dirty="0" sz="1100" spc="-35">
                <a:solidFill>
                  <a:srgbClr val="404040"/>
                </a:solidFill>
                <a:latin typeface="함초롬돋움"/>
                <a:cs typeface="함초롬돋움"/>
              </a:rPr>
              <a:t>시, </a:t>
            </a: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주제가 </a:t>
            </a:r>
            <a:r>
              <a:rPr dirty="0" sz="1100" spc="-25">
                <a:solidFill>
                  <a:srgbClr val="404040"/>
                </a:solidFill>
                <a:latin typeface="함초롬돋움"/>
                <a:cs typeface="함초롬돋움"/>
              </a:rPr>
              <a:t>Education </a:t>
            </a:r>
            <a:r>
              <a:rPr dirty="0" sz="1100" spc="-105">
                <a:solidFill>
                  <a:srgbClr val="404040"/>
                </a:solidFill>
                <a:latin typeface="함초롬돋움"/>
                <a:cs typeface="함초롬돋움"/>
              </a:rPr>
              <a:t>인 </a:t>
            </a: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모든 출판물</a:t>
            </a:r>
            <a:r>
              <a:rPr dirty="0" sz="1100" spc="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endParaRPr sz="1100">
              <a:latin typeface="함초롬돋움"/>
              <a:cs typeface="함초롬돋움"/>
            </a:endParaRPr>
          </a:p>
          <a:p>
            <a:pPr marL="257810">
              <a:lnSpc>
                <a:spcPct val="100000"/>
              </a:lnSpc>
              <a:spcBef>
                <a:spcPts val="840"/>
              </a:spcBef>
            </a:pP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부분 </a:t>
            </a: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일치: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출판물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명이 검색하고자 하는 키워드를 포함하는 경우</a:t>
            </a:r>
            <a:r>
              <a:rPr dirty="0" sz="14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8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79219" y="1199388"/>
            <a:ext cx="870585" cy="28956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0" rIns="0" bIns="0" rtlCol="0" vert="horz">
            <a:spAutoFit/>
          </a:bodyPr>
          <a:lstStyle/>
          <a:p>
            <a:pPr marL="184150">
              <a:lnSpc>
                <a:spcPts val="1810"/>
              </a:lnSpc>
            </a:pP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Click!</a:t>
            </a:r>
            <a:endParaRPr sz="16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2654" y="841542"/>
            <a:ext cx="6185194" cy="23123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3609" y="734441"/>
            <a:ext cx="7084059" cy="2518410"/>
          </a:xfrm>
          <a:custGeom>
            <a:avLst/>
            <a:gdLst/>
            <a:ahLst/>
            <a:cxnLst/>
            <a:rect l="l" t="t" r="r" b="b"/>
            <a:pathLst>
              <a:path w="7084059" h="2518410">
                <a:moveTo>
                  <a:pt x="0" y="2517902"/>
                </a:moveTo>
                <a:lnTo>
                  <a:pt x="7083806" y="2517902"/>
                </a:lnTo>
                <a:lnTo>
                  <a:pt x="7083806" y="0"/>
                </a:lnTo>
                <a:lnTo>
                  <a:pt x="0" y="0"/>
                </a:lnTo>
                <a:lnTo>
                  <a:pt x="0" y="2517902"/>
                </a:lnTo>
                <a:close/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442715" y="1723644"/>
            <a:ext cx="8519160" cy="38983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439540" y="1720469"/>
            <a:ext cx="8525510" cy="3905250"/>
          </a:xfrm>
          <a:custGeom>
            <a:avLst/>
            <a:gdLst/>
            <a:ahLst/>
            <a:cxnLst/>
            <a:rect l="l" t="t" r="r" b="b"/>
            <a:pathLst>
              <a:path w="8525510" h="3905250">
                <a:moveTo>
                  <a:pt x="0" y="3904741"/>
                </a:moveTo>
                <a:lnTo>
                  <a:pt x="8525510" y="3904741"/>
                </a:lnTo>
                <a:lnTo>
                  <a:pt x="8525510" y="0"/>
                </a:lnTo>
                <a:lnTo>
                  <a:pt x="0" y="0"/>
                </a:lnTo>
                <a:lnTo>
                  <a:pt x="0" y="3904741"/>
                </a:lnTo>
                <a:close/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70476" y="1173480"/>
            <a:ext cx="3061970" cy="649605"/>
          </a:xfrm>
          <a:custGeom>
            <a:avLst/>
            <a:gdLst/>
            <a:ahLst/>
            <a:cxnLst/>
            <a:rect l="l" t="t" r="r" b="b"/>
            <a:pathLst>
              <a:path w="3061970" h="649605">
                <a:moveTo>
                  <a:pt x="3061716" y="541020"/>
                </a:moveTo>
                <a:lnTo>
                  <a:pt x="397763" y="541020"/>
                </a:lnTo>
                <a:lnTo>
                  <a:pt x="406259" y="583162"/>
                </a:lnTo>
                <a:lnTo>
                  <a:pt x="429434" y="617553"/>
                </a:lnTo>
                <a:lnTo>
                  <a:pt x="463825" y="640728"/>
                </a:lnTo>
                <a:lnTo>
                  <a:pt x="505968" y="649224"/>
                </a:lnTo>
                <a:lnTo>
                  <a:pt x="2953512" y="649224"/>
                </a:lnTo>
                <a:lnTo>
                  <a:pt x="2995654" y="640728"/>
                </a:lnTo>
                <a:lnTo>
                  <a:pt x="3030045" y="617553"/>
                </a:lnTo>
                <a:lnTo>
                  <a:pt x="3053220" y="583162"/>
                </a:lnTo>
                <a:lnTo>
                  <a:pt x="3061716" y="541020"/>
                </a:lnTo>
                <a:close/>
              </a:path>
              <a:path w="3061970" h="649605">
                <a:moveTo>
                  <a:pt x="2953512" y="0"/>
                </a:moveTo>
                <a:lnTo>
                  <a:pt x="505968" y="0"/>
                </a:lnTo>
                <a:lnTo>
                  <a:pt x="463825" y="8495"/>
                </a:lnTo>
                <a:lnTo>
                  <a:pt x="429434" y="31670"/>
                </a:lnTo>
                <a:lnTo>
                  <a:pt x="406259" y="66061"/>
                </a:lnTo>
                <a:lnTo>
                  <a:pt x="397763" y="108204"/>
                </a:lnTo>
                <a:lnTo>
                  <a:pt x="397763" y="378714"/>
                </a:lnTo>
                <a:lnTo>
                  <a:pt x="0" y="637413"/>
                </a:lnTo>
                <a:lnTo>
                  <a:pt x="397763" y="541020"/>
                </a:lnTo>
                <a:lnTo>
                  <a:pt x="3061716" y="541020"/>
                </a:lnTo>
                <a:lnTo>
                  <a:pt x="3061716" y="108204"/>
                </a:lnTo>
                <a:lnTo>
                  <a:pt x="3053220" y="66061"/>
                </a:lnTo>
                <a:lnTo>
                  <a:pt x="3030045" y="31670"/>
                </a:lnTo>
                <a:lnTo>
                  <a:pt x="2995654" y="8495"/>
                </a:lnTo>
                <a:lnTo>
                  <a:pt x="2953512" y="0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993385" y="1239138"/>
            <a:ext cx="261366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48385" marR="5080" indent="-1036319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출판물 </a:t>
            </a:r>
            <a:r>
              <a:rPr dirty="0" sz="1400" spc="60">
                <a:solidFill>
                  <a:srgbClr val="FFFFFF"/>
                </a:solidFill>
                <a:latin typeface="함초롬돋움"/>
                <a:cs typeface="함초롬돋움"/>
              </a:rPr>
              <a:t>+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불리언 연산자를 통해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재 검  색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링크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34328" y="4584191"/>
            <a:ext cx="3563620" cy="718185"/>
          </a:xfrm>
          <a:custGeom>
            <a:avLst/>
            <a:gdLst/>
            <a:ahLst/>
            <a:cxnLst/>
            <a:rect l="l" t="t" r="r" b="b"/>
            <a:pathLst>
              <a:path w="3563620" h="718185">
                <a:moveTo>
                  <a:pt x="3443478" y="0"/>
                </a:moveTo>
                <a:lnTo>
                  <a:pt x="119633" y="0"/>
                </a:lnTo>
                <a:lnTo>
                  <a:pt x="73080" y="9405"/>
                </a:lnTo>
                <a:lnTo>
                  <a:pt x="35052" y="35051"/>
                </a:lnTo>
                <a:lnTo>
                  <a:pt x="9405" y="73080"/>
                </a:lnTo>
                <a:lnTo>
                  <a:pt x="0" y="119633"/>
                </a:lnTo>
                <a:lnTo>
                  <a:pt x="0" y="598169"/>
                </a:lnTo>
                <a:lnTo>
                  <a:pt x="9405" y="644723"/>
                </a:lnTo>
                <a:lnTo>
                  <a:pt x="35051" y="682751"/>
                </a:lnTo>
                <a:lnTo>
                  <a:pt x="73080" y="708398"/>
                </a:lnTo>
                <a:lnTo>
                  <a:pt x="119633" y="717803"/>
                </a:lnTo>
                <a:lnTo>
                  <a:pt x="3443478" y="717803"/>
                </a:lnTo>
                <a:lnTo>
                  <a:pt x="3490031" y="708398"/>
                </a:lnTo>
                <a:lnTo>
                  <a:pt x="3528060" y="682751"/>
                </a:lnTo>
                <a:lnTo>
                  <a:pt x="3553706" y="644723"/>
                </a:lnTo>
                <a:lnTo>
                  <a:pt x="3563112" y="598169"/>
                </a:lnTo>
                <a:lnTo>
                  <a:pt x="3563112" y="119633"/>
                </a:lnTo>
                <a:lnTo>
                  <a:pt x="3553706" y="73080"/>
                </a:lnTo>
                <a:lnTo>
                  <a:pt x="3528059" y="35051"/>
                </a:lnTo>
                <a:lnTo>
                  <a:pt x="3490031" y="9405"/>
                </a:lnTo>
                <a:lnTo>
                  <a:pt x="3443478" y="0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613397" y="4685157"/>
            <a:ext cx="320675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저널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상세정보</a:t>
            </a:r>
            <a:endParaRPr sz="14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400" spc="-85">
                <a:solidFill>
                  <a:srgbClr val="FFFFFF"/>
                </a:solidFill>
                <a:latin typeface="함초롬돋움"/>
                <a:cs typeface="함초롬돋움"/>
              </a:rPr>
              <a:t>색인-원문 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Coverage,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주제분야,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발행사항</a:t>
            </a:r>
            <a:r>
              <a:rPr dirty="0" sz="1400" spc="5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등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317373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0" b="0">
                <a:latin typeface="함초롬돋움"/>
                <a:cs typeface="함초롬돋움"/>
              </a:rPr>
              <a:t>출판물 명으로 찾아보기</a:t>
            </a:r>
            <a:r>
              <a:rPr dirty="0" sz="1800" spc="180" b="0">
                <a:latin typeface="함초롬돋움"/>
                <a:cs typeface="함초롬돋움"/>
              </a:rPr>
              <a:t> </a:t>
            </a:r>
            <a:r>
              <a:rPr dirty="0" sz="1800" spc="-114" b="0">
                <a:latin typeface="함초롬돋움"/>
                <a:cs typeface="함초롬돋움"/>
              </a:rPr>
              <a:t>(브라우징)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29043" y="88519"/>
            <a:ext cx="46075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전체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수록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출판물에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대한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알파벳순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탐색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및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저널명/주제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7387" y="5108447"/>
            <a:ext cx="1193800" cy="429895"/>
          </a:xfrm>
          <a:prstGeom prst="rect">
            <a:avLst/>
          </a:prstGeom>
          <a:solidFill>
            <a:srgbClr val="6E97DB"/>
          </a:solidFill>
        </p:spPr>
        <p:txBody>
          <a:bodyPr wrap="square" lIns="0" tIns="45720" rIns="0" bIns="0" rtlCol="0" vert="horz">
            <a:spAutoFit/>
          </a:bodyPr>
          <a:lstStyle/>
          <a:p>
            <a:pPr marL="234950">
              <a:lnSpc>
                <a:spcPct val="100000"/>
              </a:lnSpc>
              <a:spcBef>
                <a:spcPts val="360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주요</a:t>
            </a: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기능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98931" y="5897879"/>
            <a:ext cx="251459" cy="2514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98931" y="589787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30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30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59" y="125730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30" y="251460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154167" y="1956816"/>
            <a:ext cx="251460" cy="2514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154167" y="1956816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125730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30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30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30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214365" y="1943226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986271" y="3378708"/>
            <a:ext cx="251460" cy="2529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986271" y="337870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047359" y="3366007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239756" y="1879092"/>
            <a:ext cx="249936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239756" y="1879092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0300207" y="1866087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1669268" y="2744723"/>
            <a:ext cx="249935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669268" y="2744723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7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7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1729719" y="2731770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98931" y="6234684"/>
            <a:ext cx="251459" cy="2514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98931" y="6234684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30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59" y="125729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30" y="251459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658774" y="5786729"/>
            <a:ext cx="3418840" cy="60452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baseline="-7936" sz="2100" spc="-45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300">
                <a:solidFill>
                  <a:srgbClr val="404040"/>
                </a:solidFill>
                <a:latin typeface="함초롬돋움"/>
                <a:cs typeface="함초롬돋움"/>
              </a:rPr>
              <a:t>•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상세 발행 사항</a:t>
            </a:r>
            <a:r>
              <a:rPr dirty="0" sz="1400" spc="-14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정보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baseline="-21825" sz="2100" spc="-45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300">
                <a:solidFill>
                  <a:srgbClr val="404040"/>
                </a:solidFill>
                <a:latin typeface="함초롬돋움"/>
                <a:cs typeface="함초롬돋움"/>
              </a:rPr>
              <a:t>•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모든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원문(전문)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제공 컨텐츠 검색결과로</a:t>
            </a:r>
            <a:r>
              <a:rPr dirty="0" sz="1400" spc="5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보기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120640" y="5888735"/>
            <a:ext cx="251460" cy="2529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120640" y="5888735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120640" y="6230111"/>
            <a:ext cx="251460" cy="25298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120640" y="6230111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2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2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5181091" y="5780023"/>
            <a:ext cx="3916045" cy="60452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256540" algn="l"/>
              </a:tabLst>
            </a:pPr>
            <a:r>
              <a:rPr dirty="0" baseline="-5952" sz="2100" spc="-652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400" spc="-434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90">
                <a:solidFill>
                  <a:srgbClr val="404040"/>
                </a:solidFill>
                <a:latin typeface="함초롬돋움"/>
                <a:cs typeface="함초롬돋움"/>
              </a:rPr>
              <a:t>서지/원문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제공 </a:t>
            </a:r>
            <a:r>
              <a:rPr dirty="0" sz="1400" spc="20">
                <a:solidFill>
                  <a:srgbClr val="404040"/>
                </a:solidFill>
                <a:latin typeface="함초롬돋움"/>
                <a:cs typeface="함초롬돋움"/>
              </a:rPr>
              <a:t>TOC </a:t>
            </a:r>
            <a:r>
              <a:rPr dirty="0" sz="1400" spc="-55">
                <a:solidFill>
                  <a:srgbClr val="404040"/>
                </a:solidFill>
                <a:latin typeface="함초롬돋움"/>
                <a:cs typeface="함초롬돋움"/>
              </a:rPr>
              <a:t>(Table </a:t>
            </a:r>
            <a:r>
              <a:rPr dirty="0" sz="1400" spc="-20">
                <a:solidFill>
                  <a:srgbClr val="404040"/>
                </a:solidFill>
                <a:latin typeface="함초롬돋움"/>
                <a:cs typeface="함초롬돋움"/>
              </a:rPr>
              <a:t>of Content)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차례</a:t>
            </a:r>
            <a:r>
              <a:rPr dirty="0" sz="1400" spc="-204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보기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256540" algn="l"/>
              </a:tabLst>
            </a:pPr>
            <a:r>
              <a:rPr dirty="0" baseline="-21825" sz="2100" spc="-652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434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해당 </a:t>
            </a:r>
            <a:r>
              <a:rPr dirty="0" sz="1400" spc="-100">
                <a:solidFill>
                  <a:srgbClr val="404040"/>
                </a:solidFill>
                <a:latin typeface="함초롬돋움"/>
                <a:cs typeface="함초롬돋움"/>
              </a:rPr>
              <a:t>이슈/볼륨만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 결과로</a:t>
            </a:r>
            <a:r>
              <a:rPr dirty="0" sz="1400" spc="-27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보기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054608" y="2278379"/>
            <a:ext cx="690880" cy="370840"/>
          </a:xfrm>
          <a:custGeom>
            <a:avLst/>
            <a:gdLst/>
            <a:ahLst/>
            <a:cxnLst/>
            <a:rect l="l" t="t" r="r" b="b"/>
            <a:pathLst>
              <a:path w="690880" h="370839">
                <a:moveTo>
                  <a:pt x="0" y="370332"/>
                </a:moveTo>
                <a:lnTo>
                  <a:pt x="690372" y="370332"/>
                </a:lnTo>
                <a:lnTo>
                  <a:pt x="690372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5715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1399032" y="2644139"/>
            <a:ext cx="870585" cy="28956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0" rIns="0" bIns="0" rtlCol="0" vert="horz">
            <a:spAutoFit/>
          </a:bodyPr>
          <a:lstStyle/>
          <a:p>
            <a:pPr marL="184150">
              <a:lnSpc>
                <a:spcPts val="1820"/>
              </a:lnSpc>
            </a:pP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Click!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1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0851" y="1136650"/>
            <a:ext cx="1023619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95" b="1">
                <a:solidFill>
                  <a:srgbClr val="F78A1E"/>
                </a:solidFill>
                <a:latin typeface="함초롬돋움"/>
                <a:cs typeface="함초롬돋움"/>
              </a:rPr>
              <a:t>PART </a:t>
            </a:r>
            <a:r>
              <a:rPr dirty="0" sz="2400" spc="30" b="1">
                <a:solidFill>
                  <a:srgbClr val="F78A1E"/>
                </a:solidFill>
                <a:latin typeface="함초롬돋움"/>
                <a:cs typeface="함초롬돋움"/>
              </a:rPr>
              <a:t>2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20851" y="1528698"/>
            <a:ext cx="455358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355">
                <a:solidFill>
                  <a:srgbClr val="F78A1E"/>
                </a:solidFill>
                <a:latin typeface="함초롬돋움"/>
                <a:cs typeface="함초롬돋움"/>
              </a:rPr>
              <a:t>기본 활용 도구</a:t>
            </a:r>
            <a:r>
              <a:rPr dirty="0" sz="3600" spc="-195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sz="3600" spc="20">
                <a:solidFill>
                  <a:srgbClr val="F78A1E"/>
                </a:solidFill>
                <a:latin typeface="함초롬돋움"/>
                <a:cs typeface="함초롬돋움"/>
              </a:rPr>
              <a:t>(TOOLS)</a:t>
            </a:r>
            <a:endParaRPr sz="36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83182" y="2406889"/>
            <a:ext cx="5256530" cy="3012440"/>
          </a:xfrm>
          <a:prstGeom prst="rect">
            <a:avLst/>
          </a:prstGeom>
        </p:spPr>
        <p:txBody>
          <a:bodyPr wrap="square" lIns="0" tIns="1644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원문 뷰어</a:t>
            </a:r>
            <a:r>
              <a:rPr dirty="0" sz="2400" spc="-3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설명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기본 도구 모음</a:t>
            </a:r>
            <a:r>
              <a:rPr dirty="0" sz="2400" spc="-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04040"/>
                </a:solidFill>
                <a:latin typeface="함초롬돋움"/>
                <a:cs typeface="함초롬돋움"/>
              </a:rPr>
              <a:t>설명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인용하기</a:t>
            </a:r>
            <a:r>
              <a:rPr dirty="0" sz="24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400" spc="-15">
                <a:solidFill>
                  <a:srgbClr val="404040"/>
                </a:solidFill>
                <a:latin typeface="함초롬돋움"/>
                <a:cs typeface="함초롬돋움"/>
              </a:rPr>
              <a:t>(Cite)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반출하기</a:t>
            </a:r>
            <a:r>
              <a:rPr dirty="0" sz="2400" spc="-35">
                <a:solidFill>
                  <a:srgbClr val="404040"/>
                </a:solidFill>
                <a:latin typeface="함초롬돋움"/>
                <a:cs typeface="함초롬돋움"/>
              </a:rPr>
              <a:t> (Export)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2400" spc="-50">
                <a:solidFill>
                  <a:srgbClr val="404040"/>
                </a:solidFill>
                <a:latin typeface="함초롬돋움"/>
                <a:cs typeface="함초롬돋움"/>
              </a:rPr>
              <a:t>원문(Full-text) </a:t>
            </a:r>
            <a:r>
              <a:rPr dirty="0" sz="2400" spc="-240">
                <a:solidFill>
                  <a:srgbClr val="404040"/>
                </a:solidFill>
                <a:latin typeface="함초롬돋움"/>
                <a:cs typeface="함초롬돋움"/>
              </a:rPr>
              <a:t>번역 </a:t>
            </a:r>
            <a:r>
              <a:rPr dirty="0" sz="2400" spc="-135">
                <a:solidFill>
                  <a:srgbClr val="404040"/>
                </a:solidFill>
                <a:latin typeface="함초롬돋움"/>
                <a:cs typeface="함초롬돋움"/>
              </a:rPr>
              <a:t>&amp;</a:t>
            </a:r>
            <a:r>
              <a:rPr dirty="0" sz="2400" spc="-28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04040"/>
                </a:solidFill>
                <a:latin typeface="함초롬돋움"/>
                <a:cs typeface="함초롬돋움"/>
              </a:rPr>
              <a:t>읽어주기</a:t>
            </a:r>
            <a:endParaRPr sz="2400">
              <a:latin typeface="함초롬돋움"/>
              <a:cs typeface="함초롬돋움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dirty="0" sz="2400">
                <a:solidFill>
                  <a:srgbClr val="404040"/>
                </a:solidFill>
                <a:latin typeface="함초롬돋움"/>
                <a:cs typeface="함초롬돋움"/>
              </a:rPr>
              <a:t>(Text-to-Speech)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825483" y="0"/>
            <a:ext cx="3366770" cy="5707380"/>
          </a:xfrm>
          <a:custGeom>
            <a:avLst/>
            <a:gdLst/>
            <a:ahLst/>
            <a:cxnLst/>
            <a:rect l="l" t="t" r="r" b="b"/>
            <a:pathLst>
              <a:path w="3366770" h="5707380">
                <a:moveTo>
                  <a:pt x="0" y="5707380"/>
                </a:moveTo>
                <a:lnTo>
                  <a:pt x="3366516" y="5707380"/>
                </a:lnTo>
                <a:lnTo>
                  <a:pt x="3366516" y="0"/>
                </a:lnTo>
                <a:lnTo>
                  <a:pt x="0" y="0"/>
                </a:lnTo>
                <a:lnTo>
                  <a:pt x="0" y="5707380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608057" y="3038094"/>
            <a:ext cx="1804035" cy="0"/>
          </a:xfrm>
          <a:custGeom>
            <a:avLst/>
            <a:gdLst/>
            <a:ahLst/>
            <a:cxnLst/>
            <a:rect l="l" t="t" r="r" b="b"/>
            <a:pathLst>
              <a:path w="1804034" h="0">
                <a:moveTo>
                  <a:pt x="0" y="0"/>
                </a:moveTo>
                <a:lnTo>
                  <a:pt x="1803653" y="0"/>
                </a:lnTo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823959" y="5707379"/>
            <a:ext cx="3368040" cy="818515"/>
          </a:xfrm>
          <a:prstGeom prst="rect">
            <a:avLst/>
          </a:prstGeom>
          <a:solidFill>
            <a:srgbClr val="C86807"/>
          </a:solidFill>
        </p:spPr>
        <p:txBody>
          <a:bodyPr wrap="square" lIns="0" tIns="226695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1785"/>
              </a:spcBef>
            </a:pPr>
            <a:r>
              <a:rPr dirty="0" sz="2000" spc="45">
                <a:solidFill>
                  <a:srgbClr val="FFFFFF"/>
                </a:solidFill>
                <a:latin typeface="함초롬돋움"/>
                <a:cs typeface="함초롬돋움"/>
              </a:rPr>
              <a:t>TOOLS</a:t>
            </a:r>
            <a:endParaRPr sz="20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768840" y="1193291"/>
            <a:ext cx="1470660" cy="1477010"/>
          </a:xfrm>
          <a:custGeom>
            <a:avLst/>
            <a:gdLst/>
            <a:ahLst/>
            <a:cxnLst/>
            <a:rect l="l" t="t" r="r" b="b"/>
            <a:pathLst>
              <a:path w="1470659" h="1477010">
                <a:moveTo>
                  <a:pt x="738251" y="0"/>
                </a:moveTo>
                <a:lnTo>
                  <a:pt x="689801" y="1580"/>
                </a:lnTo>
                <a:lnTo>
                  <a:pt x="642174" y="6257"/>
                </a:lnTo>
                <a:lnTo>
                  <a:pt x="595470" y="13930"/>
                </a:lnTo>
                <a:lnTo>
                  <a:pt x="549786" y="24502"/>
                </a:lnTo>
                <a:lnTo>
                  <a:pt x="505220" y="37873"/>
                </a:lnTo>
                <a:lnTo>
                  <a:pt x="461870" y="53945"/>
                </a:lnTo>
                <a:lnTo>
                  <a:pt x="419836" y="72620"/>
                </a:lnTo>
                <a:lnTo>
                  <a:pt x="379214" y="93798"/>
                </a:lnTo>
                <a:lnTo>
                  <a:pt x="340103" y="117382"/>
                </a:lnTo>
                <a:lnTo>
                  <a:pt x="302602" y="143272"/>
                </a:lnTo>
                <a:lnTo>
                  <a:pt x="266808" y="171369"/>
                </a:lnTo>
                <a:lnTo>
                  <a:pt x="232821" y="201576"/>
                </a:lnTo>
                <a:lnTo>
                  <a:pt x="200737" y="233793"/>
                </a:lnTo>
                <a:lnTo>
                  <a:pt x="170655" y="267922"/>
                </a:lnTo>
                <a:lnTo>
                  <a:pt x="142674" y="303864"/>
                </a:lnTo>
                <a:lnTo>
                  <a:pt x="116892" y="341520"/>
                </a:lnTo>
                <a:lnTo>
                  <a:pt x="93407" y="380792"/>
                </a:lnTo>
                <a:lnTo>
                  <a:pt x="72317" y="421581"/>
                </a:lnTo>
                <a:lnTo>
                  <a:pt x="53720" y="463789"/>
                </a:lnTo>
                <a:lnTo>
                  <a:pt x="37714" y="507317"/>
                </a:lnTo>
                <a:lnTo>
                  <a:pt x="24399" y="552065"/>
                </a:lnTo>
                <a:lnTo>
                  <a:pt x="13872" y="597937"/>
                </a:lnTo>
                <a:lnTo>
                  <a:pt x="6230" y="644832"/>
                </a:lnTo>
                <a:lnTo>
                  <a:pt x="1574" y="692652"/>
                </a:lnTo>
                <a:lnTo>
                  <a:pt x="0" y="741299"/>
                </a:lnTo>
                <a:lnTo>
                  <a:pt x="1574" y="789918"/>
                </a:lnTo>
                <a:lnTo>
                  <a:pt x="6230" y="837659"/>
                </a:lnTo>
                <a:lnTo>
                  <a:pt x="13872" y="884428"/>
                </a:lnTo>
                <a:lnTo>
                  <a:pt x="24399" y="930131"/>
                </a:lnTo>
                <a:lnTo>
                  <a:pt x="37714" y="974673"/>
                </a:lnTo>
                <a:lnTo>
                  <a:pt x="53720" y="1017960"/>
                </a:lnTo>
                <a:lnTo>
                  <a:pt x="72317" y="1059898"/>
                </a:lnTo>
                <a:lnTo>
                  <a:pt x="93407" y="1100393"/>
                </a:lnTo>
                <a:lnTo>
                  <a:pt x="116892" y="1139351"/>
                </a:lnTo>
                <a:lnTo>
                  <a:pt x="142674" y="1176677"/>
                </a:lnTo>
                <a:lnTo>
                  <a:pt x="170655" y="1212277"/>
                </a:lnTo>
                <a:lnTo>
                  <a:pt x="200737" y="1246058"/>
                </a:lnTo>
                <a:lnTo>
                  <a:pt x="232821" y="1277925"/>
                </a:lnTo>
                <a:lnTo>
                  <a:pt x="266808" y="1307783"/>
                </a:lnTo>
                <a:lnTo>
                  <a:pt x="302602" y="1335540"/>
                </a:lnTo>
                <a:lnTo>
                  <a:pt x="340103" y="1361099"/>
                </a:lnTo>
                <a:lnTo>
                  <a:pt x="379214" y="1384368"/>
                </a:lnTo>
                <a:lnTo>
                  <a:pt x="419836" y="1405253"/>
                </a:lnTo>
                <a:lnTo>
                  <a:pt x="461870" y="1423658"/>
                </a:lnTo>
                <a:lnTo>
                  <a:pt x="505220" y="1439490"/>
                </a:lnTo>
                <a:lnTo>
                  <a:pt x="549786" y="1452654"/>
                </a:lnTo>
                <a:lnTo>
                  <a:pt x="595470" y="1463057"/>
                </a:lnTo>
                <a:lnTo>
                  <a:pt x="642174" y="1470605"/>
                </a:lnTo>
                <a:lnTo>
                  <a:pt x="689801" y="1475202"/>
                </a:lnTo>
                <a:lnTo>
                  <a:pt x="738251" y="1476756"/>
                </a:lnTo>
                <a:lnTo>
                  <a:pt x="786673" y="1475202"/>
                </a:lnTo>
                <a:lnTo>
                  <a:pt x="834220" y="1470605"/>
                </a:lnTo>
                <a:lnTo>
                  <a:pt x="880799" y="1463057"/>
                </a:lnTo>
                <a:lnTo>
                  <a:pt x="926314" y="1452654"/>
                </a:lnTo>
                <a:lnTo>
                  <a:pt x="970674" y="1439490"/>
                </a:lnTo>
                <a:lnTo>
                  <a:pt x="1013783" y="1423658"/>
                </a:lnTo>
                <a:lnTo>
                  <a:pt x="1039117" y="1412494"/>
                </a:lnTo>
                <a:lnTo>
                  <a:pt x="738251" y="1412494"/>
                </a:lnTo>
                <a:lnTo>
                  <a:pt x="690145" y="1410792"/>
                </a:lnTo>
                <a:lnTo>
                  <a:pt x="642943" y="1405766"/>
                </a:lnTo>
                <a:lnTo>
                  <a:pt x="596761" y="1397533"/>
                </a:lnTo>
                <a:lnTo>
                  <a:pt x="551712" y="1386211"/>
                </a:lnTo>
                <a:lnTo>
                  <a:pt x="507912" y="1371919"/>
                </a:lnTo>
                <a:lnTo>
                  <a:pt x="465475" y="1354775"/>
                </a:lnTo>
                <a:lnTo>
                  <a:pt x="424516" y="1334897"/>
                </a:lnTo>
                <a:lnTo>
                  <a:pt x="385150" y="1312402"/>
                </a:lnTo>
                <a:lnTo>
                  <a:pt x="347492" y="1287408"/>
                </a:lnTo>
                <a:lnTo>
                  <a:pt x="311657" y="1260035"/>
                </a:lnTo>
                <a:lnTo>
                  <a:pt x="277759" y="1230400"/>
                </a:lnTo>
                <a:lnTo>
                  <a:pt x="245913" y="1198620"/>
                </a:lnTo>
                <a:lnTo>
                  <a:pt x="216234" y="1164814"/>
                </a:lnTo>
                <a:lnTo>
                  <a:pt x="188836" y="1129101"/>
                </a:lnTo>
                <a:lnTo>
                  <a:pt x="163835" y="1091597"/>
                </a:lnTo>
                <a:lnTo>
                  <a:pt x="141346" y="1052422"/>
                </a:lnTo>
                <a:lnTo>
                  <a:pt x="121483" y="1011693"/>
                </a:lnTo>
                <a:lnTo>
                  <a:pt x="104360" y="969528"/>
                </a:lnTo>
                <a:lnTo>
                  <a:pt x="90094" y="926045"/>
                </a:lnTo>
                <a:lnTo>
                  <a:pt x="78798" y="881363"/>
                </a:lnTo>
                <a:lnTo>
                  <a:pt x="70587" y="835599"/>
                </a:lnTo>
                <a:lnTo>
                  <a:pt x="65576" y="788871"/>
                </a:lnTo>
                <a:lnTo>
                  <a:pt x="63880" y="741299"/>
                </a:lnTo>
                <a:lnTo>
                  <a:pt x="65576" y="692996"/>
                </a:lnTo>
                <a:lnTo>
                  <a:pt x="70587" y="645603"/>
                </a:lnTo>
                <a:lnTo>
                  <a:pt x="78798" y="599233"/>
                </a:lnTo>
                <a:lnTo>
                  <a:pt x="90094" y="554003"/>
                </a:lnTo>
                <a:lnTo>
                  <a:pt x="104360" y="510028"/>
                </a:lnTo>
                <a:lnTo>
                  <a:pt x="121483" y="467421"/>
                </a:lnTo>
                <a:lnTo>
                  <a:pt x="141346" y="426300"/>
                </a:lnTo>
                <a:lnTo>
                  <a:pt x="163835" y="386778"/>
                </a:lnTo>
                <a:lnTo>
                  <a:pt x="188836" y="348972"/>
                </a:lnTo>
                <a:lnTo>
                  <a:pt x="216234" y="312996"/>
                </a:lnTo>
                <a:lnTo>
                  <a:pt x="245913" y="278965"/>
                </a:lnTo>
                <a:lnTo>
                  <a:pt x="277759" y="246995"/>
                </a:lnTo>
                <a:lnTo>
                  <a:pt x="311657" y="217200"/>
                </a:lnTo>
                <a:lnTo>
                  <a:pt x="347492" y="189697"/>
                </a:lnTo>
                <a:lnTo>
                  <a:pt x="385150" y="164599"/>
                </a:lnTo>
                <a:lnTo>
                  <a:pt x="424516" y="142023"/>
                </a:lnTo>
                <a:lnTo>
                  <a:pt x="465475" y="122084"/>
                </a:lnTo>
                <a:lnTo>
                  <a:pt x="507912" y="104896"/>
                </a:lnTo>
                <a:lnTo>
                  <a:pt x="551712" y="90574"/>
                </a:lnTo>
                <a:lnTo>
                  <a:pt x="596761" y="79235"/>
                </a:lnTo>
                <a:lnTo>
                  <a:pt x="642943" y="70993"/>
                </a:lnTo>
                <a:lnTo>
                  <a:pt x="690145" y="65964"/>
                </a:lnTo>
                <a:lnTo>
                  <a:pt x="738251" y="64262"/>
                </a:lnTo>
                <a:lnTo>
                  <a:pt x="1036854" y="64262"/>
                </a:lnTo>
                <a:lnTo>
                  <a:pt x="1013783" y="53945"/>
                </a:lnTo>
                <a:lnTo>
                  <a:pt x="970674" y="37873"/>
                </a:lnTo>
                <a:lnTo>
                  <a:pt x="926314" y="24502"/>
                </a:lnTo>
                <a:lnTo>
                  <a:pt x="880799" y="13930"/>
                </a:lnTo>
                <a:lnTo>
                  <a:pt x="834220" y="6257"/>
                </a:lnTo>
                <a:lnTo>
                  <a:pt x="786673" y="1580"/>
                </a:lnTo>
                <a:lnTo>
                  <a:pt x="738251" y="0"/>
                </a:lnTo>
                <a:close/>
              </a:path>
              <a:path w="1470659" h="1477010">
                <a:moveTo>
                  <a:pt x="1036854" y="64262"/>
                </a:moveTo>
                <a:lnTo>
                  <a:pt x="738251" y="64262"/>
                </a:lnTo>
                <a:lnTo>
                  <a:pt x="786324" y="65964"/>
                </a:lnTo>
                <a:lnTo>
                  <a:pt x="833433" y="70993"/>
                </a:lnTo>
                <a:lnTo>
                  <a:pt x="879468" y="79235"/>
                </a:lnTo>
                <a:lnTo>
                  <a:pt x="924320" y="90574"/>
                </a:lnTo>
                <a:lnTo>
                  <a:pt x="967881" y="104896"/>
                </a:lnTo>
                <a:lnTo>
                  <a:pt x="1010041" y="122084"/>
                </a:lnTo>
                <a:lnTo>
                  <a:pt x="1050691" y="142023"/>
                </a:lnTo>
                <a:lnTo>
                  <a:pt x="1089722" y="164599"/>
                </a:lnTo>
                <a:lnTo>
                  <a:pt x="1127025" y="189697"/>
                </a:lnTo>
                <a:lnTo>
                  <a:pt x="1162492" y="217200"/>
                </a:lnTo>
                <a:lnTo>
                  <a:pt x="1196012" y="246995"/>
                </a:lnTo>
                <a:lnTo>
                  <a:pt x="1227477" y="278965"/>
                </a:lnTo>
                <a:lnTo>
                  <a:pt x="1256778" y="312996"/>
                </a:lnTo>
                <a:lnTo>
                  <a:pt x="1283806" y="348972"/>
                </a:lnTo>
                <a:lnTo>
                  <a:pt x="1308452" y="386778"/>
                </a:lnTo>
                <a:lnTo>
                  <a:pt x="1330607" y="426300"/>
                </a:lnTo>
                <a:lnTo>
                  <a:pt x="1350162" y="467421"/>
                </a:lnTo>
                <a:lnTo>
                  <a:pt x="1367007" y="510028"/>
                </a:lnTo>
                <a:lnTo>
                  <a:pt x="1381034" y="554003"/>
                </a:lnTo>
                <a:lnTo>
                  <a:pt x="1392134" y="599233"/>
                </a:lnTo>
                <a:lnTo>
                  <a:pt x="1400197" y="645603"/>
                </a:lnTo>
                <a:lnTo>
                  <a:pt x="1405115" y="692996"/>
                </a:lnTo>
                <a:lnTo>
                  <a:pt x="1406778" y="741299"/>
                </a:lnTo>
                <a:lnTo>
                  <a:pt x="1405115" y="788871"/>
                </a:lnTo>
                <a:lnTo>
                  <a:pt x="1400197" y="835599"/>
                </a:lnTo>
                <a:lnTo>
                  <a:pt x="1392134" y="881363"/>
                </a:lnTo>
                <a:lnTo>
                  <a:pt x="1381034" y="926045"/>
                </a:lnTo>
                <a:lnTo>
                  <a:pt x="1367007" y="969528"/>
                </a:lnTo>
                <a:lnTo>
                  <a:pt x="1350162" y="1011693"/>
                </a:lnTo>
                <a:lnTo>
                  <a:pt x="1330607" y="1052422"/>
                </a:lnTo>
                <a:lnTo>
                  <a:pt x="1308452" y="1091597"/>
                </a:lnTo>
                <a:lnTo>
                  <a:pt x="1283806" y="1129101"/>
                </a:lnTo>
                <a:lnTo>
                  <a:pt x="1256778" y="1164814"/>
                </a:lnTo>
                <a:lnTo>
                  <a:pt x="1227477" y="1198620"/>
                </a:lnTo>
                <a:lnTo>
                  <a:pt x="1196012" y="1230400"/>
                </a:lnTo>
                <a:lnTo>
                  <a:pt x="1162492" y="1260035"/>
                </a:lnTo>
                <a:lnTo>
                  <a:pt x="1127025" y="1287408"/>
                </a:lnTo>
                <a:lnTo>
                  <a:pt x="1089722" y="1312402"/>
                </a:lnTo>
                <a:lnTo>
                  <a:pt x="1050691" y="1334897"/>
                </a:lnTo>
                <a:lnTo>
                  <a:pt x="1010041" y="1354775"/>
                </a:lnTo>
                <a:lnTo>
                  <a:pt x="967881" y="1371919"/>
                </a:lnTo>
                <a:lnTo>
                  <a:pt x="924320" y="1386211"/>
                </a:lnTo>
                <a:lnTo>
                  <a:pt x="879468" y="1397533"/>
                </a:lnTo>
                <a:lnTo>
                  <a:pt x="833433" y="1405766"/>
                </a:lnTo>
                <a:lnTo>
                  <a:pt x="786324" y="1410792"/>
                </a:lnTo>
                <a:lnTo>
                  <a:pt x="738251" y="1412494"/>
                </a:lnTo>
                <a:lnTo>
                  <a:pt x="1039117" y="1412494"/>
                </a:lnTo>
                <a:lnTo>
                  <a:pt x="1095875" y="1384368"/>
                </a:lnTo>
                <a:lnTo>
                  <a:pt x="1134672" y="1361099"/>
                </a:lnTo>
                <a:lnTo>
                  <a:pt x="1171843" y="1335540"/>
                </a:lnTo>
                <a:lnTo>
                  <a:pt x="1207295" y="1307783"/>
                </a:lnTo>
                <a:lnTo>
                  <a:pt x="1240935" y="1277925"/>
                </a:lnTo>
                <a:lnTo>
                  <a:pt x="1272668" y="1246058"/>
                </a:lnTo>
                <a:lnTo>
                  <a:pt x="1302401" y="1212277"/>
                </a:lnTo>
                <a:lnTo>
                  <a:pt x="1330041" y="1176677"/>
                </a:lnTo>
                <a:lnTo>
                  <a:pt x="1355493" y="1139351"/>
                </a:lnTo>
                <a:lnTo>
                  <a:pt x="1378664" y="1100393"/>
                </a:lnTo>
                <a:lnTo>
                  <a:pt x="1399460" y="1059898"/>
                </a:lnTo>
                <a:lnTo>
                  <a:pt x="1417787" y="1017960"/>
                </a:lnTo>
                <a:lnTo>
                  <a:pt x="1433552" y="974673"/>
                </a:lnTo>
                <a:lnTo>
                  <a:pt x="1446661" y="930131"/>
                </a:lnTo>
                <a:lnTo>
                  <a:pt x="1457020" y="884428"/>
                </a:lnTo>
                <a:lnTo>
                  <a:pt x="1464535" y="837659"/>
                </a:lnTo>
                <a:lnTo>
                  <a:pt x="1469113" y="789918"/>
                </a:lnTo>
                <a:lnTo>
                  <a:pt x="1470659" y="741299"/>
                </a:lnTo>
                <a:lnTo>
                  <a:pt x="1469113" y="692652"/>
                </a:lnTo>
                <a:lnTo>
                  <a:pt x="1464535" y="644832"/>
                </a:lnTo>
                <a:lnTo>
                  <a:pt x="1457020" y="597937"/>
                </a:lnTo>
                <a:lnTo>
                  <a:pt x="1446661" y="552065"/>
                </a:lnTo>
                <a:lnTo>
                  <a:pt x="1433552" y="507317"/>
                </a:lnTo>
                <a:lnTo>
                  <a:pt x="1417787" y="463789"/>
                </a:lnTo>
                <a:lnTo>
                  <a:pt x="1399460" y="421581"/>
                </a:lnTo>
                <a:lnTo>
                  <a:pt x="1378664" y="380792"/>
                </a:lnTo>
                <a:lnTo>
                  <a:pt x="1355493" y="341520"/>
                </a:lnTo>
                <a:lnTo>
                  <a:pt x="1330041" y="303864"/>
                </a:lnTo>
                <a:lnTo>
                  <a:pt x="1302401" y="267922"/>
                </a:lnTo>
                <a:lnTo>
                  <a:pt x="1272668" y="233793"/>
                </a:lnTo>
                <a:lnTo>
                  <a:pt x="1240935" y="201576"/>
                </a:lnTo>
                <a:lnTo>
                  <a:pt x="1207295" y="171369"/>
                </a:lnTo>
                <a:lnTo>
                  <a:pt x="1171843" y="143272"/>
                </a:lnTo>
                <a:lnTo>
                  <a:pt x="1134672" y="117382"/>
                </a:lnTo>
                <a:lnTo>
                  <a:pt x="1095875" y="93798"/>
                </a:lnTo>
                <a:lnTo>
                  <a:pt x="1055548" y="72620"/>
                </a:lnTo>
                <a:lnTo>
                  <a:pt x="1036854" y="64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023347" y="1250192"/>
            <a:ext cx="283210" cy="1383665"/>
          </a:xfrm>
          <a:custGeom>
            <a:avLst/>
            <a:gdLst/>
            <a:ahLst/>
            <a:cxnLst/>
            <a:rect l="l" t="t" r="r" b="b"/>
            <a:pathLst>
              <a:path w="283209" h="1383664">
                <a:moveTo>
                  <a:pt x="217574" y="0"/>
                </a:moveTo>
                <a:lnTo>
                  <a:pt x="161755" y="55219"/>
                </a:lnTo>
                <a:lnTo>
                  <a:pt x="138382" y="97447"/>
                </a:lnTo>
                <a:lnTo>
                  <a:pt x="116951" y="140648"/>
                </a:lnTo>
                <a:lnTo>
                  <a:pt x="97456" y="184823"/>
                </a:lnTo>
                <a:lnTo>
                  <a:pt x="79894" y="229971"/>
                </a:lnTo>
                <a:lnTo>
                  <a:pt x="64261" y="276094"/>
                </a:lnTo>
                <a:lnTo>
                  <a:pt x="48082" y="324714"/>
                </a:lnTo>
                <a:lnTo>
                  <a:pt x="34504" y="374282"/>
                </a:lnTo>
                <a:lnTo>
                  <a:pt x="23390" y="424663"/>
                </a:lnTo>
                <a:lnTo>
                  <a:pt x="14604" y="475722"/>
                </a:lnTo>
                <a:lnTo>
                  <a:pt x="8009" y="527322"/>
                </a:lnTo>
                <a:lnTo>
                  <a:pt x="3468" y="579328"/>
                </a:lnTo>
                <a:lnTo>
                  <a:pt x="844" y="631605"/>
                </a:lnTo>
                <a:lnTo>
                  <a:pt x="0" y="684018"/>
                </a:lnTo>
                <a:lnTo>
                  <a:pt x="3263" y="736658"/>
                </a:lnTo>
                <a:lnTo>
                  <a:pt x="8582" y="789437"/>
                </a:lnTo>
                <a:lnTo>
                  <a:pt x="15821" y="841946"/>
                </a:lnTo>
                <a:lnTo>
                  <a:pt x="24844" y="893774"/>
                </a:lnTo>
                <a:lnTo>
                  <a:pt x="35516" y="944513"/>
                </a:lnTo>
                <a:lnTo>
                  <a:pt x="47702" y="993753"/>
                </a:lnTo>
                <a:lnTo>
                  <a:pt x="61266" y="1041085"/>
                </a:lnTo>
                <a:lnTo>
                  <a:pt x="76073" y="1086100"/>
                </a:lnTo>
                <a:lnTo>
                  <a:pt x="76073" y="1091942"/>
                </a:lnTo>
                <a:lnTo>
                  <a:pt x="81915" y="1097784"/>
                </a:lnTo>
                <a:lnTo>
                  <a:pt x="81915" y="1103626"/>
                </a:lnTo>
                <a:lnTo>
                  <a:pt x="100536" y="1146359"/>
                </a:lnTo>
                <a:lnTo>
                  <a:pt x="121348" y="1188033"/>
                </a:lnTo>
                <a:lnTo>
                  <a:pt x="144351" y="1229731"/>
                </a:lnTo>
                <a:lnTo>
                  <a:pt x="169545" y="1272536"/>
                </a:lnTo>
                <a:lnTo>
                  <a:pt x="182691" y="1294512"/>
                </a:lnTo>
                <a:lnTo>
                  <a:pt x="195849" y="1317001"/>
                </a:lnTo>
                <a:lnTo>
                  <a:pt x="209032" y="1340562"/>
                </a:lnTo>
                <a:lnTo>
                  <a:pt x="222250" y="1365754"/>
                </a:lnTo>
                <a:lnTo>
                  <a:pt x="227635" y="1373421"/>
                </a:lnTo>
                <a:lnTo>
                  <a:pt x="234664" y="1378898"/>
                </a:lnTo>
                <a:lnTo>
                  <a:pt x="242788" y="1382184"/>
                </a:lnTo>
                <a:lnTo>
                  <a:pt x="251459" y="1383280"/>
                </a:lnTo>
                <a:lnTo>
                  <a:pt x="257301" y="1383280"/>
                </a:lnTo>
                <a:lnTo>
                  <a:pt x="263144" y="1377438"/>
                </a:lnTo>
                <a:lnTo>
                  <a:pt x="268985" y="1377438"/>
                </a:lnTo>
                <a:lnTo>
                  <a:pt x="276562" y="1367690"/>
                </a:lnTo>
                <a:lnTo>
                  <a:pt x="281400" y="1356324"/>
                </a:lnTo>
                <a:lnTo>
                  <a:pt x="282952" y="1343862"/>
                </a:lnTo>
                <a:lnTo>
                  <a:pt x="280670" y="1330829"/>
                </a:lnTo>
                <a:lnTo>
                  <a:pt x="267525" y="1308175"/>
                </a:lnTo>
                <a:lnTo>
                  <a:pt x="254380" y="1284950"/>
                </a:lnTo>
                <a:lnTo>
                  <a:pt x="241236" y="1262820"/>
                </a:lnTo>
                <a:lnTo>
                  <a:pt x="228092" y="1243453"/>
                </a:lnTo>
                <a:lnTo>
                  <a:pt x="202824" y="1201558"/>
                </a:lnTo>
                <a:lnTo>
                  <a:pt x="179784" y="1161855"/>
                </a:lnTo>
                <a:lnTo>
                  <a:pt x="158958" y="1122152"/>
                </a:lnTo>
                <a:lnTo>
                  <a:pt x="140334" y="1080258"/>
                </a:lnTo>
                <a:lnTo>
                  <a:pt x="140334" y="1062732"/>
                </a:lnTo>
                <a:lnTo>
                  <a:pt x="123887" y="1019961"/>
                </a:lnTo>
                <a:lnTo>
                  <a:pt x="109553" y="974929"/>
                </a:lnTo>
                <a:lnTo>
                  <a:pt x="97267" y="928114"/>
                </a:lnTo>
                <a:lnTo>
                  <a:pt x="86963" y="879994"/>
                </a:lnTo>
                <a:lnTo>
                  <a:pt x="78576" y="831047"/>
                </a:lnTo>
                <a:lnTo>
                  <a:pt x="72040" y="781750"/>
                </a:lnTo>
                <a:lnTo>
                  <a:pt x="67291" y="732581"/>
                </a:lnTo>
                <a:lnTo>
                  <a:pt x="64261" y="684018"/>
                </a:lnTo>
                <a:lnTo>
                  <a:pt x="65100" y="633796"/>
                </a:lnTo>
                <a:lnTo>
                  <a:pt x="67659" y="583709"/>
                </a:lnTo>
                <a:lnTo>
                  <a:pt x="72004" y="533894"/>
                </a:lnTo>
                <a:lnTo>
                  <a:pt x="78200" y="484485"/>
                </a:lnTo>
                <a:lnTo>
                  <a:pt x="86313" y="435617"/>
                </a:lnTo>
                <a:lnTo>
                  <a:pt x="96408" y="387427"/>
                </a:lnTo>
                <a:lnTo>
                  <a:pt x="108552" y="340049"/>
                </a:lnTo>
                <a:lnTo>
                  <a:pt x="122808" y="293620"/>
                </a:lnTo>
                <a:lnTo>
                  <a:pt x="141691" y="241882"/>
                </a:lnTo>
                <a:lnTo>
                  <a:pt x="163103" y="191528"/>
                </a:lnTo>
                <a:lnTo>
                  <a:pt x="186771" y="142570"/>
                </a:lnTo>
                <a:lnTo>
                  <a:pt x="212420" y="95020"/>
                </a:lnTo>
                <a:lnTo>
                  <a:pt x="239775" y="48891"/>
                </a:lnTo>
                <a:lnTo>
                  <a:pt x="245344" y="35857"/>
                </a:lnTo>
                <a:lnTo>
                  <a:pt x="244887" y="23395"/>
                </a:lnTo>
                <a:lnTo>
                  <a:pt x="238954" y="12029"/>
                </a:lnTo>
                <a:lnTo>
                  <a:pt x="228092" y="2282"/>
                </a:lnTo>
                <a:lnTo>
                  <a:pt x="2175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946133" y="1437643"/>
            <a:ext cx="1139190" cy="207010"/>
          </a:xfrm>
          <a:custGeom>
            <a:avLst/>
            <a:gdLst/>
            <a:ahLst/>
            <a:cxnLst/>
            <a:rect l="l" t="t" r="r" b="b"/>
            <a:pathLst>
              <a:path w="1139190" h="207010">
                <a:moveTo>
                  <a:pt x="35788" y="0"/>
                </a:moveTo>
                <a:lnTo>
                  <a:pt x="23334" y="1551"/>
                </a:lnTo>
                <a:lnTo>
                  <a:pt x="11975" y="6389"/>
                </a:lnTo>
                <a:lnTo>
                  <a:pt x="2284" y="13966"/>
                </a:lnTo>
                <a:lnTo>
                  <a:pt x="0" y="27019"/>
                </a:lnTo>
                <a:lnTo>
                  <a:pt x="1537" y="39524"/>
                </a:lnTo>
                <a:lnTo>
                  <a:pt x="48869" y="78136"/>
                </a:lnTo>
                <a:lnTo>
                  <a:pt x="84421" y="95023"/>
                </a:lnTo>
                <a:lnTo>
                  <a:pt x="121068" y="110815"/>
                </a:lnTo>
                <a:lnTo>
                  <a:pt x="159383" y="124964"/>
                </a:lnTo>
                <a:lnTo>
                  <a:pt x="207654" y="143585"/>
                </a:lnTo>
                <a:lnTo>
                  <a:pt x="256414" y="159924"/>
                </a:lnTo>
                <a:lnTo>
                  <a:pt x="305762" y="173947"/>
                </a:lnTo>
                <a:lnTo>
                  <a:pt x="355661" y="185574"/>
                </a:lnTo>
                <a:lnTo>
                  <a:pt x="406107" y="194737"/>
                </a:lnTo>
                <a:lnTo>
                  <a:pt x="457098" y="201366"/>
                </a:lnTo>
                <a:lnTo>
                  <a:pt x="508631" y="205394"/>
                </a:lnTo>
                <a:lnTo>
                  <a:pt x="560703" y="206752"/>
                </a:lnTo>
                <a:lnTo>
                  <a:pt x="595628" y="206752"/>
                </a:lnTo>
                <a:lnTo>
                  <a:pt x="648311" y="205661"/>
                </a:lnTo>
                <a:lnTo>
                  <a:pt x="701506" y="202323"/>
                </a:lnTo>
                <a:lnTo>
                  <a:pt x="755008" y="196634"/>
                </a:lnTo>
                <a:lnTo>
                  <a:pt x="808611" y="188493"/>
                </a:lnTo>
                <a:lnTo>
                  <a:pt x="862113" y="177797"/>
                </a:lnTo>
                <a:lnTo>
                  <a:pt x="915308" y="164444"/>
                </a:lnTo>
                <a:lnTo>
                  <a:pt x="967992" y="148332"/>
                </a:lnTo>
                <a:lnTo>
                  <a:pt x="981683" y="143585"/>
                </a:lnTo>
                <a:lnTo>
                  <a:pt x="610625" y="143585"/>
                </a:lnTo>
                <a:lnTo>
                  <a:pt x="512750" y="141143"/>
                </a:lnTo>
                <a:lnTo>
                  <a:pt x="464855" y="137195"/>
                </a:lnTo>
                <a:lnTo>
                  <a:pt x="417089" y="130783"/>
                </a:lnTo>
                <a:lnTo>
                  <a:pt x="369520" y="122043"/>
                </a:lnTo>
                <a:lnTo>
                  <a:pt x="322219" y="111112"/>
                </a:lnTo>
                <a:lnTo>
                  <a:pt x="275256" y="98127"/>
                </a:lnTo>
                <a:lnTo>
                  <a:pt x="228701" y="83225"/>
                </a:lnTo>
                <a:lnTo>
                  <a:pt x="182624" y="66544"/>
                </a:lnTo>
                <a:lnTo>
                  <a:pt x="113504" y="36603"/>
                </a:lnTo>
                <a:lnTo>
                  <a:pt x="48766" y="2282"/>
                </a:lnTo>
                <a:lnTo>
                  <a:pt x="35788" y="0"/>
                </a:lnTo>
                <a:close/>
              </a:path>
              <a:path w="1139190" h="207010">
                <a:moveTo>
                  <a:pt x="1108876" y="23459"/>
                </a:moveTo>
                <a:lnTo>
                  <a:pt x="1096008" y="25650"/>
                </a:lnTo>
                <a:lnTo>
                  <a:pt x="1020331" y="59971"/>
                </a:lnTo>
                <a:lnTo>
                  <a:pt x="983083" y="75763"/>
                </a:lnTo>
                <a:lnTo>
                  <a:pt x="944751" y="89912"/>
                </a:lnTo>
                <a:lnTo>
                  <a:pt x="898661" y="104151"/>
                </a:lnTo>
                <a:lnTo>
                  <a:pt x="852025" y="116201"/>
                </a:lnTo>
                <a:lnTo>
                  <a:pt x="804840" y="126059"/>
                </a:lnTo>
                <a:lnTo>
                  <a:pt x="757108" y="133727"/>
                </a:lnTo>
                <a:lnTo>
                  <a:pt x="708828" y="139203"/>
                </a:lnTo>
                <a:lnTo>
                  <a:pt x="660001" y="142490"/>
                </a:lnTo>
                <a:lnTo>
                  <a:pt x="610625" y="143585"/>
                </a:lnTo>
                <a:lnTo>
                  <a:pt x="981716" y="143573"/>
                </a:lnTo>
                <a:lnTo>
                  <a:pt x="1044350" y="120582"/>
                </a:lnTo>
                <a:lnTo>
                  <a:pt x="1083363" y="103969"/>
                </a:lnTo>
                <a:lnTo>
                  <a:pt x="1125091" y="84070"/>
                </a:lnTo>
                <a:lnTo>
                  <a:pt x="1138932" y="53673"/>
                </a:lnTo>
                <a:lnTo>
                  <a:pt x="1136648" y="43176"/>
                </a:lnTo>
                <a:lnTo>
                  <a:pt x="1130280" y="32222"/>
                </a:lnTo>
                <a:lnTo>
                  <a:pt x="1120661" y="25650"/>
                </a:lnTo>
                <a:lnTo>
                  <a:pt x="1108876" y="234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46133" y="2218944"/>
            <a:ext cx="1139190" cy="210820"/>
          </a:xfrm>
          <a:custGeom>
            <a:avLst/>
            <a:gdLst/>
            <a:ahLst/>
            <a:cxnLst/>
            <a:rect l="l" t="t" r="r" b="b"/>
            <a:pathLst>
              <a:path w="1139190" h="210819">
                <a:moveTo>
                  <a:pt x="560703" y="0"/>
                </a:moveTo>
                <a:lnTo>
                  <a:pt x="510822" y="3023"/>
                </a:lnTo>
                <a:lnTo>
                  <a:pt x="461478" y="7758"/>
                </a:lnTo>
                <a:lnTo>
                  <a:pt x="412673" y="14274"/>
                </a:lnTo>
                <a:lnTo>
                  <a:pt x="364408" y="22637"/>
                </a:lnTo>
                <a:lnTo>
                  <a:pt x="316685" y="32918"/>
                </a:lnTo>
                <a:lnTo>
                  <a:pt x="269505" y="45184"/>
                </a:lnTo>
                <a:lnTo>
                  <a:pt x="222870" y="59503"/>
                </a:lnTo>
                <a:lnTo>
                  <a:pt x="176782" y="75945"/>
                </a:lnTo>
                <a:lnTo>
                  <a:pt x="134159" y="93563"/>
                </a:lnTo>
                <a:lnTo>
                  <a:pt x="93168" y="111728"/>
                </a:lnTo>
                <a:lnTo>
                  <a:pt x="53248" y="130988"/>
                </a:lnTo>
                <a:lnTo>
                  <a:pt x="13841" y="151891"/>
                </a:lnTo>
                <a:lnTo>
                  <a:pt x="0" y="182288"/>
                </a:lnTo>
                <a:lnTo>
                  <a:pt x="2284" y="192785"/>
                </a:lnTo>
                <a:lnTo>
                  <a:pt x="7649" y="200453"/>
                </a:lnTo>
                <a:lnTo>
                  <a:pt x="14634" y="205930"/>
                </a:lnTo>
                <a:lnTo>
                  <a:pt x="22715" y="209216"/>
                </a:lnTo>
                <a:lnTo>
                  <a:pt x="31367" y="210311"/>
                </a:lnTo>
                <a:lnTo>
                  <a:pt x="42924" y="210311"/>
                </a:lnTo>
                <a:lnTo>
                  <a:pt x="48766" y="204469"/>
                </a:lnTo>
                <a:lnTo>
                  <a:pt x="83792" y="187035"/>
                </a:lnTo>
                <a:lnTo>
                  <a:pt x="119330" y="170148"/>
                </a:lnTo>
                <a:lnTo>
                  <a:pt x="155940" y="154356"/>
                </a:lnTo>
                <a:lnTo>
                  <a:pt x="244741" y="121591"/>
                </a:lnTo>
                <a:lnTo>
                  <a:pt x="296402" y="105735"/>
                </a:lnTo>
                <a:lnTo>
                  <a:pt x="348862" y="92535"/>
                </a:lnTo>
                <a:lnTo>
                  <a:pt x="401822" y="81890"/>
                </a:lnTo>
                <a:lnTo>
                  <a:pt x="454982" y="73697"/>
                </a:lnTo>
                <a:lnTo>
                  <a:pt x="508042" y="67855"/>
                </a:lnTo>
                <a:lnTo>
                  <a:pt x="560703" y="64261"/>
                </a:lnTo>
                <a:lnTo>
                  <a:pt x="968371" y="64261"/>
                </a:lnTo>
                <a:lnTo>
                  <a:pt x="950466" y="58419"/>
                </a:lnTo>
                <a:lnTo>
                  <a:pt x="902250" y="44168"/>
                </a:lnTo>
                <a:lnTo>
                  <a:pt x="853614" y="32039"/>
                </a:lnTo>
                <a:lnTo>
                  <a:pt x="804695" y="21964"/>
                </a:lnTo>
                <a:lnTo>
                  <a:pt x="755632" y="13874"/>
                </a:lnTo>
                <a:lnTo>
                  <a:pt x="706562" y="7701"/>
                </a:lnTo>
                <a:lnTo>
                  <a:pt x="657625" y="3377"/>
                </a:lnTo>
                <a:lnTo>
                  <a:pt x="608959" y="832"/>
                </a:lnTo>
                <a:lnTo>
                  <a:pt x="560703" y="0"/>
                </a:lnTo>
                <a:close/>
              </a:path>
              <a:path w="1139190" h="210819">
                <a:moveTo>
                  <a:pt x="968371" y="64261"/>
                </a:moveTo>
                <a:lnTo>
                  <a:pt x="560703" y="64261"/>
                </a:lnTo>
                <a:lnTo>
                  <a:pt x="615226" y="65335"/>
                </a:lnTo>
                <a:lnTo>
                  <a:pt x="669136" y="68554"/>
                </a:lnTo>
                <a:lnTo>
                  <a:pt x="722535" y="73919"/>
                </a:lnTo>
                <a:lnTo>
                  <a:pt x="775526" y="81430"/>
                </a:lnTo>
                <a:lnTo>
                  <a:pt x="828210" y="91087"/>
                </a:lnTo>
                <a:lnTo>
                  <a:pt x="880689" y="102890"/>
                </a:lnTo>
                <a:lnTo>
                  <a:pt x="933067" y="116839"/>
                </a:lnTo>
                <a:lnTo>
                  <a:pt x="973224" y="130988"/>
                </a:lnTo>
                <a:lnTo>
                  <a:pt x="1014489" y="146780"/>
                </a:lnTo>
                <a:lnTo>
                  <a:pt x="1055778" y="163667"/>
                </a:lnTo>
                <a:lnTo>
                  <a:pt x="1108876" y="186670"/>
                </a:lnTo>
                <a:lnTo>
                  <a:pt x="1120661" y="186213"/>
                </a:lnTo>
                <a:lnTo>
                  <a:pt x="1130280" y="180280"/>
                </a:lnTo>
                <a:lnTo>
                  <a:pt x="1136648" y="169417"/>
                </a:lnTo>
                <a:lnTo>
                  <a:pt x="1138932" y="156456"/>
                </a:lnTo>
                <a:lnTo>
                  <a:pt x="1137394" y="144589"/>
                </a:lnTo>
                <a:lnTo>
                  <a:pt x="1081446" y="107711"/>
                </a:lnTo>
                <a:lnTo>
                  <a:pt x="1037778" y="89090"/>
                </a:lnTo>
                <a:lnTo>
                  <a:pt x="994110" y="72659"/>
                </a:lnTo>
                <a:lnTo>
                  <a:pt x="968371" y="642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704538" y="1250192"/>
            <a:ext cx="278765" cy="1377315"/>
          </a:xfrm>
          <a:custGeom>
            <a:avLst/>
            <a:gdLst/>
            <a:ahLst/>
            <a:cxnLst/>
            <a:rect l="l" t="t" r="r" b="b"/>
            <a:pathLst>
              <a:path w="278765" h="1377314">
                <a:moveTo>
                  <a:pt x="64811" y="0"/>
                </a:moveTo>
                <a:lnTo>
                  <a:pt x="51853" y="2282"/>
                </a:lnTo>
                <a:lnTo>
                  <a:pt x="44440" y="12029"/>
                </a:lnTo>
                <a:lnTo>
                  <a:pt x="40264" y="23395"/>
                </a:lnTo>
                <a:lnTo>
                  <a:pt x="40423" y="35857"/>
                </a:lnTo>
                <a:lnTo>
                  <a:pt x="46011" y="48891"/>
                </a:lnTo>
                <a:lnTo>
                  <a:pt x="71137" y="90171"/>
                </a:lnTo>
                <a:lnTo>
                  <a:pt x="94318" y="132588"/>
                </a:lnTo>
                <a:lnTo>
                  <a:pt x="115560" y="176303"/>
                </a:lnTo>
                <a:lnTo>
                  <a:pt x="134864" y="221479"/>
                </a:lnTo>
                <a:lnTo>
                  <a:pt x="152236" y="268277"/>
                </a:lnTo>
                <a:lnTo>
                  <a:pt x="167677" y="316861"/>
                </a:lnTo>
                <a:lnTo>
                  <a:pt x="181502" y="367176"/>
                </a:lnTo>
                <a:lnTo>
                  <a:pt x="193085" y="418194"/>
                </a:lnTo>
                <a:lnTo>
                  <a:pt x="202330" y="469916"/>
                </a:lnTo>
                <a:lnTo>
                  <a:pt x="209144" y="522344"/>
                </a:lnTo>
                <a:lnTo>
                  <a:pt x="213429" y="575481"/>
                </a:lnTo>
                <a:lnTo>
                  <a:pt x="215090" y="629329"/>
                </a:lnTo>
                <a:lnTo>
                  <a:pt x="214032" y="683891"/>
                </a:lnTo>
                <a:lnTo>
                  <a:pt x="212627" y="736602"/>
                </a:lnTo>
                <a:lnTo>
                  <a:pt x="208480" y="789631"/>
                </a:lnTo>
                <a:lnTo>
                  <a:pt x="201696" y="842564"/>
                </a:lnTo>
                <a:lnTo>
                  <a:pt x="192379" y="894989"/>
                </a:lnTo>
                <a:lnTo>
                  <a:pt x="180635" y="946492"/>
                </a:lnTo>
                <a:lnTo>
                  <a:pt x="166566" y="996659"/>
                </a:lnTo>
                <a:lnTo>
                  <a:pt x="150278" y="1045079"/>
                </a:lnTo>
                <a:lnTo>
                  <a:pt x="144563" y="1062605"/>
                </a:lnTo>
                <a:lnTo>
                  <a:pt x="128684" y="1104014"/>
                </a:lnTo>
                <a:lnTo>
                  <a:pt x="109489" y="1145161"/>
                </a:lnTo>
                <a:lnTo>
                  <a:pt x="87806" y="1187155"/>
                </a:lnTo>
                <a:lnTo>
                  <a:pt x="64466" y="1231106"/>
                </a:lnTo>
                <a:lnTo>
                  <a:pt x="40296" y="1278124"/>
                </a:lnTo>
                <a:lnTo>
                  <a:pt x="5498" y="1330575"/>
                </a:lnTo>
                <a:lnTo>
                  <a:pt x="0" y="1343608"/>
                </a:lnTo>
                <a:lnTo>
                  <a:pt x="466" y="1356070"/>
                </a:lnTo>
                <a:lnTo>
                  <a:pt x="6338" y="1367436"/>
                </a:lnTo>
                <a:lnTo>
                  <a:pt x="17055" y="1377184"/>
                </a:lnTo>
                <a:lnTo>
                  <a:pt x="34454" y="1377184"/>
                </a:lnTo>
                <a:lnTo>
                  <a:pt x="92366" y="1307334"/>
                </a:lnTo>
                <a:lnTo>
                  <a:pt x="119432" y="1262416"/>
                </a:lnTo>
                <a:lnTo>
                  <a:pt x="144822" y="1218078"/>
                </a:lnTo>
                <a:lnTo>
                  <a:pt x="168261" y="1173465"/>
                </a:lnTo>
                <a:lnTo>
                  <a:pt x="189475" y="1127725"/>
                </a:lnTo>
                <a:lnTo>
                  <a:pt x="208190" y="1080004"/>
                </a:lnTo>
                <a:lnTo>
                  <a:pt x="214032" y="1068447"/>
                </a:lnTo>
                <a:lnTo>
                  <a:pt x="226721" y="1023945"/>
                </a:lnTo>
                <a:lnTo>
                  <a:pt x="238601" y="978017"/>
                </a:lnTo>
                <a:lnTo>
                  <a:pt x="249400" y="930865"/>
                </a:lnTo>
                <a:lnTo>
                  <a:pt x="258847" y="882693"/>
                </a:lnTo>
                <a:lnTo>
                  <a:pt x="266669" y="833706"/>
                </a:lnTo>
                <a:lnTo>
                  <a:pt x="272593" y="784107"/>
                </a:lnTo>
                <a:lnTo>
                  <a:pt x="276347" y="734101"/>
                </a:lnTo>
                <a:lnTo>
                  <a:pt x="277659" y="683891"/>
                </a:lnTo>
                <a:lnTo>
                  <a:pt x="278761" y="633909"/>
                </a:lnTo>
                <a:lnTo>
                  <a:pt x="277685" y="584406"/>
                </a:lnTo>
                <a:lnTo>
                  <a:pt x="274433" y="535314"/>
                </a:lnTo>
                <a:lnTo>
                  <a:pt x="269007" y="486564"/>
                </a:lnTo>
                <a:lnTo>
                  <a:pt x="261408" y="438088"/>
                </a:lnTo>
                <a:lnTo>
                  <a:pt x="251638" y="389818"/>
                </a:lnTo>
                <a:lnTo>
                  <a:pt x="239698" y="341685"/>
                </a:lnTo>
                <a:lnTo>
                  <a:pt x="225589" y="293620"/>
                </a:lnTo>
                <a:lnTo>
                  <a:pt x="209715" y="244576"/>
                </a:lnTo>
                <a:lnTo>
                  <a:pt x="191266" y="196507"/>
                </a:lnTo>
                <a:lnTo>
                  <a:pt x="170566" y="149411"/>
                </a:lnTo>
                <a:lnTo>
                  <a:pt x="147940" y="103289"/>
                </a:lnTo>
                <a:lnTo>
                  <a:pt x="123713" y="58140"/>
                </a:lnTo>
                <a:lnTo>
                  <a:pt x="98208" y="13966"/>
                </a:lnTo>
                <a:lnTo>
                  <a:pt x="77221" y="1551"/>
                </a:lnTo>
                <a:lnTo>
                  <a:pt x="648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469880" y="1229867"/>
            <a:ext cx="64135" cy="1440180"/>
          </a:xfrm>
          <a:custGeom>
            <a:avLst/>
            <a:gdLst/>
            <a:ahLst/>
            <a:cxnLst/>
            <a:rect l="l" t="t" r="r" b="b"/>
            <a:pathLst>
              <a:path w="64134" h="1440180">
                <a:moveTo>
                  <a:pt x="34925" y="0"/>
                </a:moveTo>
                <a:lnTo>
                  <a:pt x="22074" y="2099"/>
                </a:lnTo>
                <a:lnTo>
                  <a:pt x="10890" y="8032"/>
                </a:lnTo>
                <a:lnTo>
                  <a:pt x="2992" y="17252"/>
                </a:lnTo>
                <a:lnTo>
                  <a:pt x="0" y="29210"/>
                </a:lnTo>
                <a:lnTo>
                  <a:pt x="0" y="1410970"/>
                </a:lnTo>
                <a:lnTo>
                  <a:pt x="2992" y="1422927"/>
                </a:lnTo>
                <a:lnTo>
                  <a:pt x="10890" y="1432147"/>
                </a:lnTo>
                <a:lnTo>
                  <a:pt x="22074" y="1438080"/>
                </a:lnTo>
                <a:lnTo>
                  <a:pt x="34925" y="1440180"/>
                </a:lnTo>
                <a:lnTo>
                  <a:pt x="46809" y="1438080"/>
                </a:lnTo>
                <a:lnTo>
                  <a:pt x="55991" y="1432147"/>
                </a:lnTo>
                <a:lnTo>
                  <a:pt x="61910" y="1422927"/>
                </a:lnTo>
                <a:lnTo>
                  <a:pt x="64008" y="1410970"/>
                </a:lnTo>
                <a:lnTo>
                  <a:pt x="64008" y="29210"/>
                </a:lnTo>
                <a:lnTo>
                  <a:pt x="61910" y="17252"/>
                </a:lnTo>
                <a:lnTo>
                  <a:pt x="55991" y="8032"/>
                </a:lnTo>
                <a:lnTo>
                  <a:pt x="46809" y="2099"/>
                </a:lnTo>
                <a:lnTo>
                  <a:pt x="34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9768840" y="1897379"/>
            <a:ext cx="1440180" cy="67310"/>
          </a:xfrm>
          <a:custGeom>
            <a:avLst/>
            <a:gdLst/>
            <a:ahLst/>
            <a:cxnLst/>
            <a:rect l="l" t="t" r="r" b="b"/>
            <a:pathLst>
              <a:path w="1440179" h="67310">
                <a:moveTo>
                  <a:pt x="1405381" y="0"/>
                </a:moveTo>
                <a:lnTo>
                  <a:pt x="34798" y="0"/>
                </a:lnTo>
                <a:lnTo>
                  <a:pt x="22020" y="3143"/>
                </a:lnTo>
                <a:lnTo>
                  <a:pt x="10874" y="11429"/>
                </a:lnTo>
                <a:lnTo>
                  <a:pt x="2990" y="23145"/>
                </a:lnTo>
                <a:lnTo>
                  <a:pt x="0" y="36575"/>
                </a:lnTo>
                <a:lnTo>
                  <a:pt x="2990" y="49053"/>
                </a:lnTo>
                <a:lnTo>
                  <a:pt x="10874" y="58674"/>
                </a:lnTo>
                <a:lnTo>
                  <a:pt x="22020" y="64865"/>
                </a:lnTo>
                <a:lnTo>
                  <a:pt x="34798" y="67056"/>
                </a:lnTo>
                <a:lnTo>
                  <a:pt x="1405381" y="67056"/>
                </a:lnTo>
                <a:lnTo>
                  <a:pt x="1418159" y="64865"/>
                </a:lnTo>
                <a:lnTo>
                  <a:pt x="1429305" y="58674"/>
                </a:lnTo>
                <a:lnTo>
                  <a:pt x="1437189" y="49053"/>
                </a:lnTo>
                <a:lnTo>
                  <a:pt x="1440179" y="36575"/>
                </a:lnTo>
                <a:lnTo>
                  <a:pt x="1437189" y="23145"/>
                </a:lnTo>
                <a:lnTo>
                  <a:pt x="1429305" y="11429"/>
                </a:lnTo>
                <a:lnTo>
                  <a:pt x="1418159" y="3143"/>
                </a:lnTo>
                <a:lnTo>
                  <a:pt x="14053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2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23" y="550163"/>
            <a:ext cx="9995916" cy="59819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4548" y="546988"/>
            <a:ext cx="10002520" cy="6002020"/>
          </a:xfrm>
          <a:custGeom>
            <a:avLst/>
            <a:gdLst/>
            <a:ahLst/>
            <a:cxnLst/>
            <a:rect l="l" t="t" r="r" b="b"/>
            <a:pathLst>
              <a:path w="10002520" h="6002020">
                <a:moveTo>
                  <a:pt x="0" y="6001766"/>
                </a:moveTo>
                <a:lnTo>
                  <a:pt x="10002266" y="6001766"/>
                </a:lnTo>
                <a:lnTo>
                  <a:pt x="10002266" y="0"/>
                </a:lnTo>
                <a:lnTo>
                  <a:pt x="0" y="0"/>
                </a:lnTo>
                <a:lnTo>
                  <a:pt x="0" y="6001766"/>
                </a:lnTo>
                <a:close/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43583" y="876300"/>
            <a:ext cx="251459" cy="2529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243583" y="876300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5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301622" y="872108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14627" y="3121151"/>
            <a:ext cx="249935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14627" y="3121151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273810" y="3116072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817864" y="1475232"/>
            <a:ext cx="251459" cy="2529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817864" y="1475232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878951" y="1461896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175747" y="1299972"/>
            <a:ext cx="249935" cy="2514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0175747" y="1299972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59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5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0175747" y="2133600"/>
            <a:ext cx="249935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0175747" y="213360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0175747" y="3549396"/>
            <a:ext cx="249935" cy="2529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0175747" y="3549396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3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0232263" y="1218336"/>
            <a:ext cx="1711960" cy="3409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7020" marR="118110" indent="-274955">
              <a:lnSpc>
                <a:spcPct val="115599"/>
              </a:lnSpc>
              <a:spcBef>
                <a:spcPts val="100"/>
              </a:spcBef>
              <a:tabLst>
                <a:tab pos="309880" algn="l"/>
              </a:tabLst>
            </a:pPr>
            <a:r>
              <a:rPr dirty="0" sz="1400" spc="-38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600" spc="-380">
                <a:solidFill>
                  <a:srgbClr val="404040"/>
                </a:solidFill>
                <a:latin typeface="함초롬돋움"/>
                <a:cs typeface="함초롬돋움"/>
              </a:rPr>
              <a:t>•		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결과 </a:t>
            </a:r>
            <a:r>
              <a:rPr dirty="0" sz="1600" spc="-70">
                <a:solidFill>
                  <a:srgbClr val="404040"/>
                </a:solidFill>
                <a:latin typeface="함초롬돋움"/>
                <a:cs typeface="함초롬돋움"/>
              </a:rPr>
              <a:t>목록/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검색  수정</a:t>
            </a:r>
            <a:r>
              <a:rPr dirty="0" sz="16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네비게이션</a:t>
            </a:r>
            <a:endParaRPr sz="16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346075" marR="111760" indent="-330835">
              <a:lnSpc>
                <a:spcPct val="115700"/>
              </a:lnSpc>
              <a:tabLst>
                <a:tab pos="309880" algn="l"/>
              </a:tabLst>
            </a:pPr>
            <a:r>
              <a:rPr dirty="0" baseline="1984" sz="2100" spc="-592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600" spc="-3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해당 출판물의  타 기사로 이동  </a:t>
            </a:r>
            <a:r>
              <a:rPr dirty="0" sz="1600" spc="-114">
                <a:solidFill>
                  <a:srgbClr val="404040"/>
                </a:solidFill>
                <a:latin typeface="함초롬돋움"/>
                <a:cs typeface="함초롬돋움"/>
              </a:rPr>
              <a:t>(기사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이동 네비  </a:t>
            </a:r>
            <a:r>
              <a:rPr dirty="0" sz="1600" spc="-125">
                <a:solidFill>
                  <a:srgbClr val="404040"/>
                </a:solidFill>
                <a:latin typeface="함초롬돋움"/>
                <a:cs typeface="함초롬돋움"/>
              </a:rPr>
              <a:t>게이션)</a:t>
            </a:r>
            <a:endParaRPr sz="16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  <a:tabLst>
                <a:tab pos="309880" algn="l"/>
              </a:tabLst>
            </a:pPr>
            <a:r>
              <a:rPr dirty="0" sz="1400" spc="-395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600" spc="-3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600" spc="-55">
                <a:solidFill>
                  <a:srgbClr val="404040"/>
                </a:solidFill>
                <a:latin typeface="함초롬돋움"/>
                <a:cs typeface="함초롬돋움"/>
              </a:rPr>
              <a:t>PDF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다운로드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00">
                <a:solidFill>
                  <a:srgbClr val="404040"/>
                </a:solidFill>
                <a:latin typeface="함초롬돋움"/>
                <a:cs typeface="함초롬돋움"/>
              </a:rPr>
              <a:t>or</a:t>
            </a:r>
            <a:endParaRPr sz="1600">
              <a:latin typeface="함초롬돋움"/>
              <a:cs typeface="함초롬돋움"/>
            </a:endParaRPr>
          </a:p>
          <a:p>
            <a:pPr algn="ctr" marR="1270">
              <a:lnSpc>
                <a:spcPct val="100000"/>
              </a:lnSpc>
              <a:spcBef>
                <a:spcPts val="290"/>
              </a:spcBef>
            </a:pPr>
            <a:r>
              <a:rPr dirty="0" sz="1600" spc="-120">
                <a:solidFill>
                  <a:srgbClr val="404040"/>
                </a:solidFill>
                <a:latin typeface="함초롬돋움"/>
                <a:cs typeface="함초롬돋움"/>
              </a:rPr>
              <a:t>인쇄(프린트)</a:t>
            </a:r>
            <a:endParaRPr sz="1600">
              <a:latin typeface="함초롬돋움"/>
              <a:cs typeface="함초롬돋움"/>
            </a:endParaRPr>
          </a:p>
          <a:p>
            <a:pPr algn="ctr" marL="11430">
              <a:lnSpc>
                <a:spcPct val="100000"/>
              </a:lnSpc>
              <a:spcBef>
                <a:spcPts val="250"/>
              </a:spcBef>
            </a:pPr>
            <a:r>
              <a:rPr dirty="0" sz="1650" spc="-16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실제</a:t>
            </a:r>
            <a:r>
              <a:rPr dirty="0" sz="1600" spc="-1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70">
                <a:solidFill>
                  <a:srgbClr val="404040"/>
                </a:solidFill>
                <a:latin typeface="함초롬돋움"/>
                <a:cs typeface="함초롬돋움"/>
              </a:rPr>
              <a:t>PC에</a:t>
            </a:r>
            <a:endParaRPr sz="1600">
              <a:latin typeface="함초롬돋움"/>
              <a:cs typeface="함초롬돋움"/>
            </a:endParaRPr>
          </a:p>
          <a:p>
            <a:pPr marL="638810">
              <a:lnSpc>
                <a:spcPct val="100000"/>
              </a:lnSpc>
              <a:spcBef>
                <a:spcPts val="290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저장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하기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331706" y="5506211"/>
            <a:ext cx="1644650" cy="771525"/>
          </a:xfrm>
          <a:custGeom>
            <a:avLst/>
            <a:gdLst/>
            <a:ahLst/>
            <a:cxnLst/>
            <a:rect l="l" t="t" r="r" b="b"/>
            <a:pathLst>
              <a:path w="1644650" h="771525">
                <a:moveTo>
                  <a:pt x="1515618" y="0"/>
                </a:moveTo>
                <a:lnTo>
                  <a:pt x="347725" y="0"/>
                </a:lnTo>
                <a:lnTo>
                  <a:pt x="297693" y="10098"/>
                </a:lnTo>
                <a:lnTo>
                  <a:pt x="256841" y="37639"/>
                </a:lnTo>
                <a:lnTo>
                  <a:pt x="229300" y="78491"/>
                </a:lnTo>
                <a:lnTo>
                  <a:pt x="219201" y="128524"/>
                </a:lnTo>
                <a:lnTo>
                  <a:pt x="0" y="135521"/>
                </a:lnTo>
                <a:lnTo>
                  <a:pt x="219201" y="321309"/>
                </a:lnTo>
                <a:lnTo>
                  <a:pt x="219201" y="642619"/>
                </a:lnTo>
                <a:lnTo>
                  <a:pt x="229300" y="692646"/>
                </a:lnTo>
                <a:lnTo>
                  <a:pt x="256841" y="733499"/>
                </a:lnTo>
                <a:lnTo>
                  <a:pt x="297693" y="761043"/>
                </a:lnTo>
                <a:lnTo>
                  <a:pt x="347725" y="771144"/>
                </a:lnTo>
                <a:lnTo>
                  <a:pt x="1515618" y="771144"/>
                </a:lnTo>
                <a:lnTo>
                  <a:pt x="1565650" y="761043"/>
                </a:lnTo>
                <a:lnTo>
                  <a:pt x="1606502" y="733499"/>
                </a:lnTo>
                <a:lnTo>
                  <a:pt x="1634043" y="692646"/>
                </a:lnTo>
                <a:lnTo>
                  <a:pt x="1644142" y="642619"/>
                </a:lnTo>
                <a:lnTo>
                  <a:pt x="1644142" y="128524"/>
                </a:lnTo>
                <a:lnTo>
                  <a:pt x="1634043" y="78491"/>
                </a:lnTo>
                <a:lnTo>
                  <a:pt x="1606502" y="37639"/>
                </a:lnTo>
                <a:lnTo>
                  <a:pt x="1565650" y="10098"/>
                </a:lnTo>
                <a:lnTo>
                  <a:pt x="1515618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349867" y="4882896"/>
            <a:ext cx="1626235" cy="372110"/>
          </a:xfrm>
          <a:custGeom>
            <a:avLst/>
            <a:gdLst/>
            <a:ahLst/>
            <a:cxnLst/>
            <a:rect l="l" t="t" r="r" b="b"/>
            <a:pathLst>
              <a:path w="1626234" h="372110">
                <a:moveTo>
                  <a:pt x="1625980" y="154939"/>
                </a:moveTo>
                <a:lnTo>
                  <a:pt x="201040" y="154939"/>
                </a:lnTo>
                <a:lnTo>
                  <a:pt x="201040" y="309879"/>
                </a:lnTo>
                <a:lnTo>
                  <a:pt x="205902" y="334029"/>
                </a:lnTo>
                <a:lnTo>
                  <a:pt x="219170" y="353726"/>
                </a:lnTo>
                <a:lnTo>
                  <a:pt x="238867" y="366994"/>
                </a:lnTo>
                <a:lnTo>
                  <a:pt x="263016" y="371855"/>
                </a:lnTo>
                <a:lnTo>
                  <a:pt x="1564004" y="371855"/>
                </a:lnTo>
                <a:lnTo>
                  <a:pt x="1588154" y="366994"/>
                </a:lnTo>
                <a:lnTo>
                  <a:pt x="1607851" y="353726"/>
                </a:lnTo>
                <a:lnTo>
                  <a:pt x="1621119" y="334029"/>
                </a:lnTo>
                <a:lnTo>
                  <a:pt x="1625980" y="309879"/>
                </a:lnTo>
                <a:lnTo>
                  <a:pt x="1625980" y="154939"/>
                </a:lnTo>
                <a:close/>
              </a:path>
              <a:path w="1626234" h="372110">
                <a:moveTo>
                  <a:pt x="1564004" y="0"/>
                </a:moveTo>
                <a:lnTo>
                  <a:pt x="263016" y="0"/>
                </a:lnTo>
                <a:lnTo>
                  <a:pt x="238867" y="4861"/>
                </a:lnTo>
                <a:lnTo>
                  <a:pt x="219170" y="18129"/>
                </a:lnTo>
                <a:lnTo>
                  <a:pt x="205902" y="37826"/>
                </a:lnTo>
                <a:lnTo>
                  <a:pt x="201040" y="61975"/>
                </a:lnTo>
                <a:lnTo>
                  <a:pt x="0" y="180974"/>
                </a:lnTo>
                <a:lnTo>
                  <a:pt x="201040" y="154939"/>
                </a:lnTo>
                <a:lnTo>
                  <a:pt x="1625980" y="154939"/>
                </a:lnTo>
                <a:lnTo>
                  <a:pt x="1625980" y="61975"/>
                </a:lnTo>
                <a:lnTo>
                  <a:pt x="1621119" y="37826"/>
                </a:lnTo>
                <a:lnTo>
                  <a:pt x="1607851" y="18129"/>
                </a:lnTo>
                <a:lnTo>
                  <a:pt x="1588154" y="4861"/>
                </a:lnTo>
                <a:lnTo>
                  <a:pt x="1564004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914381" y="4917440"/>
            <a:ext cx="698500" cy="1169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폭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맞추기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 marL="90805" marR="5080" indent="-78105">
              <a:lnSpc>
                <a:spcPct val="100000"/>
              </a:lnSpc>
              <a:spcBef>
                <a:spcPts val="155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뷰어 확대 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및</a:t>
            </a:r>
            <a:r>
              <a:rPr dirty="0" sz="140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축소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42633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5" b="0">
                <a:latin typeface="함초롬돋움"/>
                <a:cs typeface="함초롬돋움"/>
              </a:rPr>
              <a:t>PDF </a:t>
            </a:r>
            <a:r>
              <a:rPr dirty="0" sz="1800" spc="-35" b="0">
                <a:latin typeface="함초롬돋움"/>
                <a:cs typeface="함초롬돋움"/>
              </a:rPr>
              <a:t>원문(Full-text)</a:t>
            </a:r>
            <a:r>
              <a:rPr dirty="0" sz="1800" spc="-50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뷰어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8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983348" y="98551"/>
            <a:ext cx="49917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45">
                <a:solidFill>
                  <a:srgbClr val="FFFFFF"/>
                </a:solidFill>
                <a:latin typeface="함초롬돋움"/>
                <a:cs typeface="함초롬돋움"/>
              </a:rPr>
              <a:t>PDF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뷰어를 통해 원문을 다운로드 </a:t>
            </a:r>
            <a:r>
              <a:rPr dirty="0" sz="1400" spc="100">
                <a:solidFill>
                  <a:srgbClr val="FFFFFF"/>
                </a:solidFill>
                <a:latin typeface="함초롬돋움"/>
                <a:cs typeface="함초롬돋움"/>
              </a:rPr>
              <a:t>/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프린트 </a:t>
            </a:r>
            <a:r>
              <a:rPr dirty="0" sz="1400" spc="100">
                <a:solidFill>
                  <a:srgbClr val="FFFFFF"/>
                </a:solidFill>
                <a:latin typeface="함초롬돋움"/>
                <a:cs typeface="함초롬돋움"/>
              </a:rPr>
              <a:t>/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인용 </a:t>
            </a:r>
            <a:r>
              <a:rPr dirty="0" sz="1400" spc="100">
                <a:solidFill>
                  <a:srgbClr val="FFFFFF"/>
                </a:solidFill>
                <a:latin typeface="함초롬돋움"/>
                <a:cs typeface="함초롬돋움"/>
              </a:rPr>
              <a:t>/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반출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등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활용</a:t>
            </a: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536935" y="670559"/>
            <a:ext cx="1191895" cy="429895"/>
          </a:xfrm>
          <a:prstGeom prst="rect">
            <a:avLst/>
          </a:prstGeom>
          <a:solidFill>
            <a:srgbClr val="F9B878"/>
          </a:solidFill>
        </p:spPr>
        <p:txBody>
          <a:bodyPr wrap="square" lIns="0" tIns="75565" rIns="0" bIns="0" rtlCol="0" vert="horz">
            <a:spAutoFit/>
          </a:bodyPr>
          <a:lstStyle/>
          <a:p>
            <a:pPr marL="209550">
              <a:lnSpc>
                <a:spcPct val="100000"/>
              </a:lnSpc>
              <a:spcBef>
                <a:spcPts val="595"/>
              </a:spcBef>
            </a:pPr>
            <a:r>
              <a:rPr dirty="0" sz="1600" spc="-50">
                <a:solidFill>
                  <a:srgbClr val="FFFFFF"/>
                </a:solidFill>
                <a:latin typeface="함초롬돋움"/>
                <a:cs typeface="함초롬돋움"/>
              </a:rPr>
              <a:t>PDF</a:t>
            </a:r>
            <a:r>
              <a:rPr dirty="0" sz="1600" spc="-5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0">
                <a:solidFill>
                  <a:srgbClr val="FFFFFF"/>
                </a:solidFill>
                <a:latin typeface="함초롬돋움"/>
                <a:cs typeface="함초롬돋움"/>
              </a:rPr>
              <a:t>뷰어</a:t>
            </a:r>
            <a:endParaRPr sz="16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574" y="1298409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49904" y="1298409"/>
            <a:ext cx="8733155" cy="661035"/>
          </a:xfrm>
          <a:custGeom>
            <a:avLst/>
            <a:gdLst/>
            <a:ahLst/>
            <a:cxnLst/>
            <a:rect l="l" t="t" r="r" b="b"/>
            <a:pathLst>
              <a:path w="8733155" h="661035">
                <a:moveTo>
                  <a:pt x="0" y="660946"/>
                </a:moveTo>
                <a:lnTo>
                  <a:pt x="8733155" y="660946"/>
                </a:lnTo>
                <a:lnTo>
                  <a:pt x="8733155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1574" y="1959317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01574" y="2620352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01574" y="3281260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1574" y="3942169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1574" y="4603076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01574" y="5264061"/>
            <a:ext cx="977265" cy="661035"/>
          </a:xfrm>
          <a:custGeom>
            <a:avLst/>
            <a:gdLst/>
            <a:ahLst/>
            <a:cxnLst/>
            <a:rect l="l" t="t" r="r" b="b"/>
            <a:pathLst>
              <a:path w="977265" h="661035">
                <a:moveTo>
                  <a:pt x="0" y="660946"/>
                </a:moveTo>
                <a:lnTo>
                  <a:pt x="976922" y="660946"/>
                </a:lnTo>
                <a:lnTo>
                  <a:pt x="976922" y="0"/>
                </a:lnTo>
                <a:lnTo>
                  <a:pt x="0" y="0"/>
                </a:lnTo>
                <a:lnTo>
                  <a:pt x="0" y="660946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80212" y="635584"/>
            <a:ext cx="26295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기본 도구 모음 </a:t>
            </a:r>
            <a:r>
              <a:rPr dirty="0" sz="1600" spc="165">
                <a:solidFill>
                  <a:srgbClr val="FFFFFF"/>
                </a:solidFill>
                <a:latin typeface="함초롬돋움"/>
                <a:cs typeface="함초롬돋움"/>
              </a:rPr>
              <a:t>- </a:t>
            </a: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주요 도구</a:t>
            </a:r>
            <a:r>
              <a:rPr dirty="0" sz="1600" spc="-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0">
                <a:solidFill>
                  <a:srgbClr val="FFFFFF"/>
                </a:solidFill>
                <a:latin typeface="함초롬돋움"/>
                <a:cs typeface="함초롬돋움"/>
              </a:rPr>
              <a:t>설명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34750" y="1003249"/>
            <a:ext cx="64897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95">
                <a:solidFill>
                  <a:srgbClr val="5A0C41"/>
                </a:solidFill>
                <a:latin typeface="함초롬돋움"/>
                <a:cs typeface="함초롬돋움"/>
              </a:rPr>
              <a:t>개인화</a:t>
            </a:r>
            <a:r>
              <a:rPr dirty="0" sz="1050" spc="-120">
                <a:solidFill>
                  <a:srgbClr val="5A0C41"/>
                </a:solidFill>
                <a:latin typeface="함초롬돋움"/>
                <a:cs typeface="함초롬돋움"/>
              </a:rPr>
              <a:t> </a:t>
            </a:r>
            <a:r>
              <a:rPr dirty="0" sz="1050" spc="-90">
                <a:solidFill>
                  <a:srgbClr val="5A0C41"/>
                </a:solidFill>
                <a:latin typeface="함초롬돋움"/>
                <a:cs typeface="함초롬돋움"/>
              </a:rPr>
              <a:t>기능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67958" y="3643071"/>
            <a:ext cx="214629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45">
                <a:solidFill>
                  <a:srgbClr val="FFFFFF"/>
                </a:solidFill>
                <a:latin typeface="함초롬돋움"/>
                <a:cs typeface="함초롬돋움"/>
              </a:rPr>
              <a:t>a</a:t>
            </a:r>
            <a:r>
              <a:rPr dirty="0" sz="1050" spc="-50">
                <a:solidFill>
                  <a:srgbClr val="FFFFFF"/>
                </a:solidFill>
                <a:latin typeface="함초롬돋움"/>
                <a:cs typeface="함초롬돋움"/>
              </a:rPr>
              <a:t>n</a:t>
            </a:r>
            <a:r>
              <a:rPr dirty="0" sz="1050" spc="-10">
                <a:solidFill>
                  <a:srgbClr val="FFFFFF"/>
                </a:solidFill>
                <a:latin typeface="함초롬돋움"/>
                <a:cs typeface="함초롬돋움"/>
              </a:rPr>
              <a:t>t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64411" y="6044285"/>
            <a:ext cx="39731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0">
                <a:solidFill>
                  <a:srgbClr val="24D3FF"/>
                </a:solidFill>
                <a:latin typeface="함초롬돋움"/>
                <a:cs typeface="함초롬돋움"/>
              </a:rPr>
              <a:t>자주 이용되는 기능으로 상세한 내용은 다음 페이지</a:t>
            </a:r>
            <a:r>
              <a:rPr dirty="0" sz="1400" spc="-55">
                <a:solidFill>
                  <a:srgbClr val="24D3FF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24D3FF"/>
                </a:solidFill>
                <a:latin typeface="함초롬돋움"/>
                <a:cs typeface="함초롬돋움"/>
              </a:rPr>
              <a:t>참고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1640" y="6057391"/>
            <a:ext cx="61468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solidFill>
                  <a:srgbClr val="FFFFFF"/>
                </a:solidFill>
                <a:latin typeface="함초롬돋움"/>
                <a:cs typeface="함초롬돋움"/>
              </a:rPr>
              <a:t>I</a:t>
            </a:r>
            <a:r>
              <a:rPr dirty="0" sz="1050" spc="-20">
                <a:solidFill>
                  <a:srgbClr val="FFFFFF"/>
                </a:solidFill>
                <a:latin typeface="함초롬돋움"/>
                <a:cs typeface="함초롬돋움"/>
              </a:rPr>
              <a:t>m</a:t>
            </a:r>
            <a:r>
              <a:rPr dirty="0" sz="1050" spc="15">
                <a:solidFill>
                  <a:srgbClr val="FFFFFF"/>
                </a:solidFill>
                <a:latin typeface="함초롬돋움"/>
                <a:cs typeface="함초롬돋움"/>
              </a:rPr>
              <a:t>p</a:t>
            </a:r>
            <a:r>
              <a:rPr dirty="0" sz="1050" spc="-40">
                <a:solidFill>
                  <a:srgbClr val="FFFFFF"/>
                </a:solidFill>
                <a:latin typeface="함초롬돋움"/>
                <a:cs typeface="함초롬돋움"/>
              </a:rPr>
              <a:t>o</a:t>
            </a:r>
            <a:r>
              <a:rPr dirty="0" sz="1050" spc="-55">
                <a:solidFill>
                  <a:srgbClr val="FFFFFF"/>
                </a:solidFill>
                <a:latin typeface="함초롬돋움"/>
                <a:cs typeface="함초롬돋움"/>
              </a:rPr>
              <a:t>rta</a:t>
            </a:r>
            <a:r>
              <a:rPr dirty="0" sz="1050" spc="-45">
                <a:solidFill>
                  <a:srgbClr val="FFFFFF"/>
                </a:solidFill>
                <a:latin typeface="함초롬돋움"/>
                <a:cs typeface="함초롬돋움"/>
              </a:rPr>
              <a:t>n</a:t>
            </a:r>
            <a:r>
              <a:rPr dirty="0" sz="1050" spc="-10">
                <a:solidFill>
                  <a:srgbClr val="FFFFFF"/>
                </a:solidFill>
                <a:latin typeface="함초롬돋움"/>
                <a:cs typeface="함초롬돋움"/>
              </a:rPr>
              <a:t>t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69621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0" b="0">
                <a:latin typeface="함초롬돋움"/>
                <a:cs typeface="함초롬돋움"/>
              </a:rPr>
              <a:t>효율적인 기본 </a:t>
            </a:r>
            <a:r>
              <a:rPr dirty="0" sz="1800" spc="-175" b="0">
                <a:latin typeface="함초롬돋움"/>
                <a:cs typeface="함초롬돋움"/>
              </a:rPr>
              <a:t>도구 활용</a:t>
            </a:r>
            <a:r>
              <a:rPr dirty="0" sz="1800" spc="-1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70063" y="102870"/>
            <a:ext cx="40614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해당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기사를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통해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간단하게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이용할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수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있는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도구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설명</a:t>
            </a:r>
            <a:endParaRPr sz="1400">
              <a:latin typeface="함초롬돋움"/>
              <a:cs typeface="함초롬돋움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195224" y="1292097"/>
          <a:ext cx="11600815" cy="4639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6630"/>
                <a:gridCol w="1871345"/>
                <a:gridCol w="8733155"/>
              </a:tblGrid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EA5BBC"/>
                      </a:solidFill>
                      <a:prstDash val="solid"/>
                    </a:lnL>
                    <a:lnR w="12700">
                      <a:solidFill>
                        <a:srgbClr val="EA5BBC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EA5BB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3335">
                        <a:lnSpc>
                          <a:spcPct val="100000"/>
                        </a:lnSpc>
                        <a:spcBef>
                          <a:spcPts val="1500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폴더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넣기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0500">
                    <a:lnL w="12700">
                      <a:solidFill>
                        <a:srgbClr val="EA5BBC"/>
                      </a:solidFill>
                      <a:prstDash val="solid"/>
                    </a:lnL>
                    <a:lnR w="12700">
                      <a:solidFill>
                        <a:srgbClr val="EA5BBC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EA5BB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  <a:spcBef>
                          <a:spcPts val="1450"/>
                        </a:spcBef>
                        <a:tabLst>
                          <a:tab pos="5992495" algn="l"/>
                        </a:tabLst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개인화 기능 </a:t>
                      </a:r>
                      <a:r>
                        <a:rPr dirty="0" sz="1450" spc="-14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→  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개인 폴더에 해당  기사  추가 </a:t>
                      </a:r>
                      <a:r>
                        <a:rPr dirty="0" sz="1400" spc="-10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(페이지</a:t>
                      </a:r>
                      <a:r>
                        <a:rPr dirty="0" sz="1400" spc="9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상</a:t>
                      </a:r>
                      <a:r>
                        <a:rPr dirty="0" sz="140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단	를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통해</a:t>
                      </a:r>
                      <a:r>
                        <a:rPr dirty="0" sz="1400" spc="-18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이용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84150">
                    <a:lnL w="12700">
                      <a:solidFill>
                        <a:srgbClr val="EA5BBC"/>
                      </a:solidFill>
                      <a:prstDash val="solid"/>
                    </a:lnL>
                    <a:lnR w="12700">
                      <a:solidFill>
                        <a:srgbClr val="EA5BBC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EA5BBC"/>
                      </a:solidFill>
                      <a:prstDash val="soli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인쇄하기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해당 기사의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서지사항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인쇄 </a:t>
                      </a:r>
                      <a:r>
                        <a:rPr dirty="0" sz="1400" spc="-7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(원문/전문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인쇄 시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PDF/HTML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다운로드 후</a:t>
                      </a:r>
                      <a:r>
                        <a:rPr dirty="0" sz="1400" spc="-6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인쇄)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EA5BBC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  <a:tr h="6610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1430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400" spc="-4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Email</a:t>
                      </a:r>
                      <a:r>
                        <a:rPr dirty="0" sz="1400" spc="-5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보내기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해당</a:t>
                      </a:r>
                      <a:r>
                        <a:rPr dirty="0" sz="1400" spc="-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기사의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서지사항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이메일</a:t>
                      </a:r>
                      <a:r>
                        <a:rPr dirty="0" sz="1400" spc="-2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보내기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(원문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제공</a:t>
                      </a:r>
                      <a:r>
                        <a:rPr dirty="0" sz="1400" spc="-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시</a:t>
                      </a:r>
                      <a:r>
                        <a:rPr dirty="0" sz="1400" spc="-2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원문</a:t>
                      </a:r>
                      <a:r>
                        <a:rPr dirty="0" sz="1400" spc="-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포함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보내기</a:t>
                      </a:r>
                      <a:r>
                        <a:rPr dirty="0" sz="1400" spc="-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가능)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저장하기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ts val="1565"/>
                        </a:lnSpc>
                        <a:spcBef>
                          <a:spcPts val="1505"/>
                        </a:spcBef>
                      </a:pP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해당 기사의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서지사항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파일로</a:t>
                      </a:r>
                      <a:r>
                        <a:rPr dirty="0" sz="1400" spc="-24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저장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  <a:p>
                      <a:pPr algn="r">
                        <a:lnSpc>
                          <a:spcPts val="1145"/>
                        </a:lnSpc>
                      </a:pPr>
                      <a:r>
                        <a:rPr dirty="0" sz="1050" spc="1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I</a:t>
                      </a:r>
                      <a:r>
                        <a:rPr dirty="0" sz="105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m</a:t>
                      </a:r>
                      <a:r>
                        <a:rPr dirty="0" sz="105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p</a:t>
                      </a:r>
                      <a:r>
                        <a:rPr dirty="0" sz="1050" spc="-1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o</a:t>
                      </a:r>
                      <a:r>
                        <a:rPr dirty="0" sz="105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rt</a:t>
                      </a:r>
                      <a:endParaRPr sz="105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135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인용하기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해당 기사를 인용하고자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할 때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이용 </a:t>
                      </a:r>
                      <a:r>
                        <a:rPr dirty="0" sz="1400" spc="2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(MLA, 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APA, </a:t>
                      </a:r>
                      <a:r>
                        <a:rPr dirty="0" sz="1400" spc="-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Harvard, </a:t>
                      </a:r>
                      <a:r>
                        <a:rPr dirty="0" sz="1400" spc="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AMA</a:t>
                      </a:r>
                      <a:r>
                        <a:rPr dirty="0" sz="1400" spc="11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3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등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형식 자동 </a:t>
                      </a:r>
                      <a:r>
                        <a:rPr dirty="0" sz="1400" spc="-9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제공)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  <a:p>
                      <a:pPr algn="r" marR="6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50" spc="1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I</a:t>
                      </a:r>
                      <a:r>
                        <a:rPr dirty="0" sz="1050" spc="5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m</a:t>
                      </a:r>
                      <a:r>
                        <a:rPr dirty="0" sz="1050" spc="5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p</a:t>
                      </a:r>
                      <a:r>
                        <a:rPr dirty="0" sz="1050" spc="-5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o</a:t>
                      </a:r>
                      <a:r>
                        <a:rPr dirty="0" sz="1050">
                          <a:solidFill>
                            <a:srgbClr val="FFFFFF"/>
                          </a:solidFill>
                          <a:latin typeface="함초롬돋움"/>
                          <a:cs typeface="함초롬돋움"/>
                        </a:rPr>
                        <a:t>r</a:t>
                      </a:r>
                      <a:endParaRPr sz="105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2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반출하기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서지 관리도구 </a:t>
                      </a:r>
                      <a:r>
                        <a:rPr dirty="0" sz="1400" spc="-1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(EndNote, </a:t>
                      </a:r>
                      <a:r>
                        <a:rPr dirty="0" sz="1400" spc="-1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RefWorks, </a:t>
                      </a:r>
                      <a:r>
                        <a:rPr dirty="0" sz="1400" spc="-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Mendeley 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등)으로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직접 반출 </a:t>
                      </a:r>
                      <a:r>
                        <a:rPr dirty="0" sz="1400" spc="-2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(RIS </a:t>
                      </a:r>
                      <a:r>
                        <a:rPr dirty="0" sz="1400" spc="-13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형식</a:t>
                      </a:r>
                      <a:r>
                        <a:rPr dirty="0" sz="1400" spc="-26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6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등)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24D3FF"/>
                      </a:solidFill>
                      <a:prstDash val="solid"/>
                    </a:lnL>
                    <a:lnR w="12700">
                      <a:solidFill>
                        <a:srgbClr val="24D3FF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24D3FF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160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0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노트/메모작성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1400" spc="-1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EBSCOhost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인터페이스 자체에 개별 </a:t>
                      </a:r>
                      <a:r>
                        <a:rPr dirty="0" sz="1400" spc="-95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노트/메모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작성</a:t>
                      </a:r>
                      <a:r>
                        <a:rPr dirty="0" sz="1400" spc="-19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 </a:t>
                      </a:r>
                      <a:r>
                        <a:rPr dirty="0" sz="1400" spc="-140">
                          <a:solidFill>
                            <a:srgbClr val="404040"/>
                          </a:solidFill>
                          <a:latin typeface="함초롬돋움"/>
                          <a:cs typeface="함초롬돋움"/>
                        </a:rPr>
                        <a:t>가능</a:t>
                      </a:r>
                      <a:endParaRPr sz="1400">
                        <a:latin typeface="함초롬돋움"/>
                        <a:cs typeface="함초롬돋움"/>
                      </a:endParaRPr>
                    </a:p>
                  </a:txBody>
                  <a:tcPr marL="0" marR="0" marB="0" marT="19177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24D3FF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457200" y="2104644"/>
            <a:ext cx="400812" cy="342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92251" y="2828544"/>
            <a:ext cx="380999" cy="323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01395" y="3398520"/>
            <a:ext cx="362711" cy="362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25780" y="4123944"/>
            <a:ext cx="313944" cy="381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01395" y="4776215"/>
            <a:ext cx="400811" cy="3992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72440" y="1443227"/>
            <a:ext cx="370331" cy="3429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83108" y="5445252"/>
            <a:ext cx="399288" cy="3429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481316" y="1456944"/>
            <a:ext cx="650748" cy="3063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8257031" y="1456944"/>
            <a:ext cx="710183" cy="30632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35636" y="617219"/>
            <a:ext cx="3023870" cy="338455"/>
          </a:xfrm>
          <a:custGeom>
            <a:avLst/>
            <a:gdLst/>
            <a:ahLst/>
            <a:cxnLst/>
            <a:rect l="l" t="t" r="r" b="b"/>
            <a:pathLst>
              <a:path w="3023870" h="338455">
                <a:moveTo>
                  <a:pt x="0" y="338327"/>
                </a:moveTo>
                <a:lnTo>
                  <a:pt x="3023616" y="338327"/>
                </a:lnTo>
                <a:lnTo>
                  <a:pt x="3023616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183111" y="978408"/>
            <a:ext cx="923925" cy="412115"/>
          </a:xfrm>
          <a:custGeom>
            <a:avLst/>
            <a:gdLst/>
            <a:ahLst/>
            <a:cxnLst/>
            <a:rect l="l" t="t" r="r" b="b"/>
            <a:pathLst>
              <a:path w="923925" h="412115">
                <a:moveTo>
                  <a:pt x="384810" y="281939"/>
                </a:moveTo>
                <a:lnTo>
                  <a:pt x="153924" y="281939"/>
                </a:lnTo>
                <a:lnTo>
                  <a:pt x="101727" y="411733"/>
                </a:lnTo>
                <a:lnTo>
                  <a:pt x="384810" y="281939"/>
                </a:lnTo>
                <a:close/>
              </a:path>
              <a:path w="923925" h="412115">
                <a:moveTo>
                  <a:pt x="923544" y="0"/>
                </a:moveTo>
                <a:lnTo>
                  <a:pt x="0" y="0"/>
                </a:lnTo>
                <a:lnTo>
                  <a:pt x="0" y="281939"/>
                </a:lnTo>
                <a:lnTo>
                  <a:pt x="923544" y="281939"/>
                </a:lnTo>
                <a:lnTo>
                  <a:pt x="923544" y="0"/>
                </a:lnTo>
                <a:close/>
              </a:path>
            </a:pathLst>
          </a:custGeom>
          <a:solidFill>
            <a:srgbClr val="EA5B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292840" y="3645408"/>
            <a:ext cx="771525" cy="374015"/>
          </a:xfrm>
          <a:custGeom>
            <a:avLst/>
            <a:gdLst/>
            <a:ahLst/>
            <a:cxnLst/>
            <a:rect l="l" t="t" r="r" b="b"/>
            <a:pathLst>
              <a:path w="771525" h="374014">
                <a:moveTo>
                  <a:pt x="321309" y="256032"/>
                </a:moveTo>
                <a:lnTo>
                  <a:pt x="128524" y="256032"/>
                </a:lnTo>
                <a:lnTo>
                  <a:pt x="84962" y="373888"/>
                </a:lnTo>
                <a:lnTo>
                  <a:pt x="321309" y="256032"/>
                </a:lnTo>
                <a:close/>
              </a:path>
              <a:path w="771525" h="374014">
                <a:moveTo>
                  <a:pt x="771143" y="0"/>
                </a:moveTo>
                <a:lnTo>
                  <a:pt x="0" y="0"/>
                </a:lnTo>
                <a:lnTo>
                  <a:pt x="0" y="256032"/>
                </a:lnTo>
                <a:lnTo>
                  <a:pt x="771143" y="256032"/>
                </a:lnTo>
                <a:lnTo>
                  <a:pt x="771143" y="0"/>
                </a:lnTo>
                <a:close/>
              </a:path>
            </a:pathLst>
          </a:custGeom>
          <a:solidFill>
            <a:srgbClr val="24D3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18515" y="6057900"/>
            <a:ext cx="824865" cy="376555"/>
          </a:xfrm>
          <a:custGeom>
            <a:avLst/>
            <a:gdLst/>
            <a:ahLst/>
            <a:cxnLst/>
            <a:rect l="l" t="t" r="r" b="b"/>
            <a:pathLst>
              <a:path w="824865" h="376554">
                <a:moveTo>
                  <a:pt x="343535" y="257556"/>
                </a:moveTo>
                <a:lnTo>
                  <a:pt x="137414" y="257556"/>
                </a:lnTo>
                <a:lnTo>
                  <a:pt x="90830" y="376110"/>
                </a:lnTo>
                <a:lnTo>
                  <a:pt x="343535" y="257556"/>
                </a:lnTo>
                <a:close/>
              </a:path>
              <a:path w="824865" h="376554">
                <a:moveTo>
                  <a:pt x="824484" y="0"/>
                </a:moveTo>
                <a:lnTo>
                  <a:pt x="0" y="0"/>
                </a:lnTo>
                <a:lnTo>
                  <a:pt x="0" y="257556"/>
                </a:lnTo>
                <a:lnTo>
                  <a:pt x="824484" y="257556"/>
                </a:lnTo>
                <a:lnTo>
                  <a:pt x="824484" y="0"/>
                </a:lnTo>
                <a:close/>
              </a:path>
            </a:pathLst>
          </a:custGeom>
          <a:solidFill>
            <a:srgbClr val="24D3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326368" y="4389120"/>
            <a:ext cx="771525" cy="376555"/>
          </a:xfrm>
          <a:custGeom>
            <a:avLst/>
            <a:gdLst/>
            <a:ahLst/>
            <a:cxnLst/>
            <a:rect l="l" t="t" r="r" b="b"/>
            <a:pathLst>
              <a:path w="771525" h="376554">
                <a:moveTo>
                  <a:pt x="321309" y="257555"/>
                </a:moveTo>
                <a:lnTo>
                  <a:pt x="128524" y="257555"/>
                </a:lnTo>
                <a:lnTo>
                  <a:pt x="84962" y="376046"/>
                </a:lnTo>
                <a:lnTo>
                  <a:pt x="321309" y="257555"/>
                </a:lnTo>
                <a:close/>
              </a:path>
              <a:path w="771525" h="376554">
                <a:moveTo>
                  <a:pt x="771143" y="0"/>
                </a:moveTo>
                <a:lnTo>
                  <a:pt x="0" y="0"/>
                </a:lnTo>
                <a:lnTo>
                  <a:pt x="0" y="257555"/>
                </a:lnTo>
                <a:lnTo>
                  <a:pt x="771143" y="257555"/>
                </a:lnTo>
                <a:lnTo>
                  <a:pt x="771143" y="0"/>
                </a:lnTo>
                <a:close/>
              </a:path>
            </a:pathLst>
          </a:custGeom>
          <a:solidFill>
            <a:srgbClr val="24D3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11754873" y="4387722"/>
            <a:ext cx="26035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35">
                <a:solidFill>
                  <a:srgbClr val="FFFFFF"/>
                </a:solidFill>
                <a:latin typeface="함초롬돋움"/>
                <a:cs typeface="함초롬돋움"/>
              </a:rPr>
              <a:t>ta</a:t>
            </a:r>
            <a:r>
              <a:rPr dirty="0" sz="1050" spc="-45">
                <a:solidFill>
                  <a:srgbClr val="FFFFFF"/>
                </a:solidFill>
                <a:latin typeface="함초롬돋움"/>
                <a:cs typeface="함초롬돋움"/>
              </a:rPr>
              <a:t>n</a:t>
            </a:r>
            <a:r>
              <a:rPr dirty="0" sz="1050" spc="-10">
                <a:solidFill>
                  <a:srgbClr val="FFFFFF"/>
                </a:solidFill>
                <a:latin typeface="함초롬돋움"/>
                <a:cs typeface="함초롬돋움"/>
              </a:rPr>
              <a:t>t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1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89096" y="749299"/>
            <a:ext cx="730694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2200" spc="-114">
                <a:solidFill>
                  <a:srgbClr val="454545"/>
                </a:solidFill>
                <a:latin typeface="함초롬돋움"/>
                <a:cs typeface="함초롬돋움"/>
              </a:rPr>
              <a:t>국방,</a:t>
            </a:r>
            <a:r>
              <a:rPr dirty="0" sz="2200" spc="-4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군사</a:t>
            </a:r>
            <a:r>
              <a:rPr dirty="0" sz="2200" spc="-3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및</a:t>
            </a:r>
            <a:r>
              <a:rPr dirty="0" sz="2200" spc="-3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정부부처</a:t>
            </a:r>
            <a:r>
              <a:rPr dirty="0" sz="2200" spc="-5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등과</a:t>
            </a:r>
            <a:r>
              <a:rPr dirty="0" sz="2200" spc="-3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관련</a:t>
            </a:r>
            <a:r>
              <a:rPr dirty="0" sz="2200" spc="-3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분야의</a:t>
            </a:r>
            <a:r>
              <a:rPr dirty="0" sz="2200" spc="-4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>
                <a:solidFill>
                  <a:srgbClr val="454545"/>
                </a:solidFill>
                <a:latin typeface="함초롬돋움"/>
                <a:cs typeface="함초롬돋움"/>
              </a:rPr>
              <a:t>학술자료와</a:t>
            </a:r>
            <a:r>
              <a:rPr dirty="0" sz="2200" spc="-6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15">
                <a:solidFill>
                  <a:srgbClr val="454545"/>
                </a:solidFill>
                <a:latin typeface="함초롬돋움"/>
                <a:cs typeface="함초롬돋움"/>
              </a:rPr>
              <a:t>연구정보를</a:t>
            </a:r>
            <a:endParaRPr sz="22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17696" y="1251915"/>
            <a:ext cx="6544945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40" b="0">
                <a:solidFill>
                  <a:srgbClr val="454545"/>
                </a:solidFill>
                <a:latin typeface="함초롬돋움"/>
                <a:cs typeface="함초롬돋움"/>
              </a:rPr>
              <a:t>포함한,</a:t>
            </a:r>
            <a:r>
              <a:rPr dirty="0" sz="2200" spc="-55" b="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220" b="0">
                <a:solidFill>
                  <a:srgbClr val="454545"/>
                </a:solidFill>
                <a:latin typeface="함초롬돋움"/>
                <a:cs typeface="함초롬돋움"/>
              </a:rPr>
              <a:t>대표</a:t>
            </a:r>
            <a:r>
              <a:rPr dirty="0" sz="2200" spc="-40" b="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200" spc="-55" b="0">
                <a:solidFill>
                  <a:srgbClr val="3D75CF"/>
                </a:solidFill>
                <a:latin typeface="함초롬돋움"/>
                <a:cs typeface="함초롬돋움"/>
              </a:rPr>
              <a:t>원문(Full-Text)</a:t>
            </a:r>
            <a:r>
              <a:rPr dirty="0" sz="2200" spc="-50" b="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2200" spc="-210" b="0">
                <a:solidFill>
                  <a:srgbClr val="3D75CF"/>
                </a:solidFill>
                <a:latin typeface="함초롬돋움"/>
                <a:cs typeface="함초롬돋움"/>
              </a:rPr>
              <a:t>제공</a:t>
            </a:r>
            <a:r>
              <a:rPr dirty="0" sz="2200" spc="-30" b="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2200" spc="-210" b="0">
                <a:solidFill>
                  <a:srgbClr val="3D75CF"/>
                </a:solidFill>
                <a:latin typeface="함초롬돋움"/>
                <a:cs typeface="함초롬돋움"/>
              </a:rPr>
              <a:t>해외</a:t>
            </a:r>
            <a:r>
              <a:rPr dirty="0" sz="2200" spc="-25" b="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2200" spc="-210" b="0">
                <a:solidFill>
                  <a:srgbClr val="3D75CF"/>
                </a:solidFill>
                <a:latin typeface="함초롬돋움"/>
                <a:cs typeface="함초롬돋움"/>
              </a:rPr>
              <a:t>학술</a:t>
            </a:r>
            <a:r>
              <a:rPr dirty="0" sz="2200" spc="-30" b="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2200" spc="-204" b="0">
                <a:solidFill>
                  <a:srgbClr val="3D75CF"/>
                </a:solidFill>
                <a:latin typeface="함초롬돋움"/>
                <a:cs typeface="함초롬돋움"/>
              </a:rPr>
              <a:t>데이터베이스</a:t>
            </a:r>
            <a:endParaRPr sz="22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79705" rIns="0" bIns="0" rtlCol="0" vert="horz">
            <a:spAutoFit/>
          </a:bodyPr>
          <a:lstStyle/>
          <a:p>
            <a:pPr marL="3122295" indent="-228600">
              <a:lnSpc>
                <a:spcPct val="100000"/>
              </a:lnSpc>
              <a:spcBef>
                <a:spcPts val="1415"/>
              </a:spcBef>
              <a:buFont typeface="Arial"/>
              <a:buChar char="•"/>
              <a:tabLst>
                <a:tab pos="3121660" algn="l"/>
                <a:tab pos="3122295" algn="l"/>
              </a:tabLst>
            </a:pPr>
            <a:r>
              <a:rPr dirty="0" spc="-220"/>
              <a:t>약</a:t>
            </a:r>
            <a:r>
              <a:rPr dirty="0" spc="-40"/>
              <a:t> </a:t>
            </a:r>
            <a:r>
              <a:rPr dirty="0" spc="-30">
                <a:solidFill>
                  <a:srgbClr val="3D75CF"/>
                </a:solidFill>
              </a:rPr>
              <a:t>280</a:t>
            </a:r>
            <a:r>
              <a:rPr dirty="0" spc="-30"/>
              <a:t>종</a:t>
            </a:r>
            <a:r>
              <a:rPr dirty="0" spc="-55"/>
              <a:t> </a:t>
            </a:r>
            <a:r>
              <a:rPr dirty="0" spc="-220"/>
              <a:t>이상의</a:t>
            </a:r>
            <a:r>
              <a:rPr dirty="0" spc="-35"/>
              <a:t> </a:t>
            </a:r>
            <a:r>
              <a:rPr dirty="0" spc="-220"/>
              <a:t>관련</a:t>
            </a:r>
            <a:r>
              <a:rPr dirty="0" spc="-35"/>
              <a:t> </a:t>
            </a:r>
            <a:r>
              <a:rPr dirty="0" spc="-140"/>
              <a:t>매거진,</a:t>
            </a:r>
            <a:r>
              <a:rPr dirty="0" spc="-50"/>
              <a:t> </a:t>
            </a:r>
            <a:r>
              <a:rPr dirty="0" spc="-114"/>
              <a:t>저널,</a:t>
            </a:r>
            <a:r>
              <a:rPr dirty="0" spc="-35"/>
              <a:t> </a:t>
            </a:r>
            <a:r>
              <a:rPr dirty="0" spc="-220"/>
              <a:t>업계</a:t>
            </a:r>
            <a:r>
              <a:rPr dirty="0" spc="-35"/>
              <a:t> </a:t>
            </a:r>
            <a:r>
              <a:rPr dirty="0" spc="-220"/>
              <a:t>출판물</a:t>
            </a:r>
            <a:r>
              <a:rPr dirty="0" spc="-45"/>
              <a:t> </a:t>
            </a:r>
            <a:r>
              <a:rPr dirty="0" spc="-220"/>
              <a:t>포함</a:t>
            </a:r>
            <a:r>
              <a:rPr dirty="0" spc="-35"/>
              <a:t> </a:t>
            </a:r>
            <a:r>
              <a:rPr dirty="0" spc="-90"/>
              <a:t>(특히,</a:t>
            </a:r>
            <a:r>
              <a:rPr dirty="0" spc="-35"/>
              <a:t> </a:t>
            </a:r>
            <a:r>
              <a:rPr dirty="0" spc="-30">
                <a:solidFill>
                  <a:srgbClr val="3D75CF"/>
                </a:solidFill>
              </a:rPr>
              <a:t>121</a:t>
            </a:r>
            <a:r>
              <a:rPr dirty="0" spc="-30"/>
              <a:t>종</a:t>
            </a:r>
          </a:p>
          <a:p>
            <a:pPr marL="3122295">
              <a:lnSpc>
                <a:spcPct val="100000"/>
              </a:lnSpc>
              <a:spcBef>
                <a:spcPts val="1320"/>
              </a:spcBef>
            </a:pPr>
            <a:r>
              <a:rPr dirty="0" spc="-220"/>
              <a:t>이상의 </a:t>
            </a:r>
            <a:r>
              <a:rPr dirty="0" spc="-25"/>
              <a:t>peer-reviewed </a:t>
            </a:r>
            <a:r>
              <a:rPr dirty="0" spc="-215"/>
              <a:t>저널</a:t>
            </a:r>
            <a:r>
              <a:rPr dirty="0" spc="-270"/>
              <a:t> </a:t>
            </a:r>
            <a:r>
              <a:rPr dirty="0" spc="-150"/>
              <a:t>제공)</a:t>
            </a:r>
          </a:p>
          <a:p>
            <a:pPr marL="3122295" indent="-228600">
              <a:lnSpc>
                <a:spcPct val="100000"/>
              </a:lnSpc>
              <a:spcBef>
                <a:spcPts val="2825"/>
              </a:spcBef>
              <a:buFont typeface="Arial"/>
              <a:buChar char="•"/>
              <a:tabLst>
                <a:tab pos="3121660" algn="l"/>
                <a:tab pos="3122295" algn="l"/>
              </a:tabLst>
            </a:pPr>
            <a:r>
              <a:rPr dirty="0" spc="-220"/>
              <a:t>국방</a:t>
            </a:r>
            <a:r>
              <a:rPr dirty="0" spc="-40"/>
              <a:t> </a:t>
            </a:r>
            <a:r>
              <a:rPr dirty="0" spc="-220"/>
              <a:t>및</a:t>
            </a:r>
            <a:r>
              <a:rPr dirty="0" spc="-30"/>
              <a:t> </a:t>
            </a:r>
            <a:r>
              <a:rPr dirty="0" spc="-220"/>
              <a:t>군사임무</a:t>
            </a:r>
            <a:r>
              <a:rPr dirty="0" spc="-45"/>
              <a:t> </a:t>
            </a:r>
            <a:r>
              <a:rPr dirty="0" spc="-220"/>
              <a:t>관련</a:t>
            </a:r>
            <a:r>
              <a:rPr dirty="0" spc="-40"/>
              <a:t> </a:t>
            </a:r>
            <a:r>
              <a:rPr dirty="0" spc="-140"/>
              <a:t>연구자,</a:t>
            </a:r>
            <a:r>
              <a:rPr dirty="0" spc="-50"/>
              <a:t> </a:t>
            </a:r>
            <a:r>
              <a:rPr dirty="0" spc="-140"/>
              <a:t>분석가,</a:t>
            </a:r>
            <a:r>
              <a:rPr dirty="0" spc="-35"/>
              <a:t> </a:t>
            </a:r>
            <a:r>
              <a:rPr dirty="0" spc="-220"/>
              <a:t>정책</a:t>
            </a:r>
            <a:r>
              <a:rPr dirty="0" spc="-35"/>
              <a:t> </a:t>
            </a:r>
            <a:r>
              <a:rPr dirty="0" spc="-114"/>
              <a:t>연구,</a:t>
            </a:r>
            <a:r>
              <a:rPr dirty="0" spc="-40"/>
              <a:t> </a:t>
            </a:r>
            <a:r>
              <a:rPr dirty="0" spc="-220"/>
              <a:t>학부생</a:t>
            </a:r>
            <a:r>
              <a:rPr dirty="0" spc="-45"/>
              <a:t> </a:t>
            </a:r>
            <a:r>
              <a:rPr dirty="0" spc="-220"/>
              <a:t>등</a:t>
            </a:r>
            <a:r>
              <a:rPr dirty="0" spc="-20"/>
              <a:t> </a:t>
            </a:r>
            <a:r>
              <a:rPr dirty="0" spc="-215"/>
              <a:t>해당</a:t>
            </a:r>
          </a:p>
          <a:p>
            <a:pPr marL="3122295">
              <a:lnSpc>
                <a:spcPct val="100000"/>
              </a:lnSpc>
              <a:spcBef>
                <a:spcPts val="1320"/>
              </a:spcBef>
            </a:pPr>
            <a:r>
              <a:rPr dirty="0" spc="-220"/>
              <a:t>주제의 연구자들을 위한 </a:t>
            </a:r>
            <a:r>
              <a:rPr dirty="0" spc="-215"/>
              <a:t>특화</a:t>
            </a:r>
            <a:r>
              <a:rPr dirty="0" spc="-405"/>
              <a:t> </a:t>
            </a:r>
            <a:r>
              <a:rPr dirty="0" spc="-220"/>
              <a:t>데이터베이스</a:t>
            </a:r>
          </a:p>
        </p:txBody>
      </p:sp>
      <p:sp>
        <p:nvSpPr>
          <p:cNvPr id="5" name="object 5"/>
          <p:cNvSpPr/>
          <p:nvPr/>
        </p:nvSpPr>
        <p:spPr>
          <a:xfrm>
            <a:off x="315468" y="324611"/>
            <a:ext cx="2923540" cy="5096510"/>
          </a:xfrm>
          <a:custGeom>
            <a:avLst/>
            <a:gdLst/>
            <a:ahLst/>
            <a:cxnLst/>
            <a:rect l="l" t="t" r="r" b="b"/>
            <a:pathLst>
              <a:path w="2923540" h="5096510">
                <a:moveTo>
                  <a:pt x="0" y="5096256"/>
                </a:moveTo>
                <a:lnTo>
                  <a:pt x="2923032" y="5096256"/>
                </a:lnTo>
                <a:lnTo>
                  <a:pt x="2923032" y="0"/>
                </a:lnTo>
                <a:lnTo>
                  <a:pt x="0" y="0"/>
                </a:lnTo>
                <a:lnTo>
                  <a:pt x="0" y="5096256"/>
                </a:lnTo>
                <a:close/>
              </a:path>
            </a:pathLst>
          </a:custGeom>
          <a:solidFill>
            <a:srgbClr val="002E5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5468" y="5420867"/>
            <a:ext cx="2923540" cy="1112520"/>
          </a:xfrm>
          <a:custGeom>
            <a:avLst/>
            <a:gdLst/>
            <a:ahLst/>
            <a:cxnLst/>
            <a:rect l="l" t="t" r="r" b="b"/>
            <a:pathLst>
              <a:path w="2923540" h="1112520">
                <a:moveTo>
                  <a:pt x="0" y="1112519"/>
                </a:moveTo>
                <a:lnTo>
                  <a:pt x="2923032" y="1112519"/>
                </a:lnTo>
                <a:lnTo>
                  <a:pt x="2923032" y="0"/>
                </a:lnTo>
                <a:lnTo>
                  <a:pt x="0" y="0"/>
                </a:lnTo>
                <a:lnTo>
                  <a:pt x="0" y="1112519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15468" y="324611"/>
            <a:ext cx="2923540" cy="5096510"/>
          </a:xfrm>
          <a:prstGeom prst="rect">
            <a:avLst/>
          </a:prstGeom>
          <a:solidFill>
            <a:srgbClr val="002E55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4900">
              <a:latin typeface="Times New Roman"/>
              <a:cs typeface="Times New Roman"/>
            </a:endParaRPr>
          </a:p>
          <a:p>
            <a:pPr marL="297815" marR="351790">
              <a:lnSpc>
                <a:spcPct val="110000"/>
              </a:lnSpc>
              <a:spcBef>
                <a:spcPts val="3379"/>
              </a:spcBef>
            </a:pPr>
            <a:r>
              <a:rPr dirty="0" sz="3200" spc="-70">
                <a:solidFill>
                  <a:srgbClr val="E7E6E6"/>
                </a:solidFill>
                <a:latin typeface="함초롬돋움"/>
                <a:cs typeface="함초롬돋움"/>
              </a:rPr>
              <a:t>Military </a:t>
            </a:r>
            <a:r>
              <a:rPr dirty="0" sz="3200" spc="-175">
                <a:solidFill>
                  <a:srgbClr val="E7E6E6"/>
                </a:solidFill>
                <a:latin typeface="함초롬돋움"/>
                <a:cs typeface="함초롬돋움"/>
              </a:rPr>
              <a:t>&amp;  </a:t>
            </a:r>
            <a:r>
              <a:rPr dirty="0" sz="3200" spc="55">
                <a:solidFill>
                  <a:srgbClr val="E7E6E6"/>
                </a:solidFill>
                <a:latin typeface="함초롬돋움"/>
                <a:cs typeface="함초롬돋움"/>
              </a:rPr>
              <a:t>G</a:t>
            </a:r>
            <a:r>
              <a:rPr dirty="0" sz="3200" spc="15">
                <a:solidFill>
                  <a:srgbClr val="E7E6E6"/>
                </a:solidFill>
                <a:latin typeface="함초롬돋움"/>
                <a:cs typeface="함초롬돋움"/>
              </a:rPr>
              <a:t>o</a:t>
            </a:r>
            <a:r>
              <a:rPr dirty="0" sz="3200" spc="75">
                <a:solidFill>
                  <a:srgbClr val="E7E6E6"/>
                </a:solidFill>
                <a:latin typeface="함초롬돋움"/>
                <a:cs typeface="함초롬돋움"/>
              </a:rPr>
              <a:t>v</a:t>
            </a:r>
            <a:r>
              <a:rPr dirty="0" sz="3200" spc="-80">
                <a:solidFill>
                  <a:srgbClr val="E7E6E6"/>
                </a:solidFill>
                <a:latin typeface="함초롬돋움"/>
                <a:cs typeface="함초롬돋움"/>
              </a:rPr>
              <a:t>ernment  </a:t>
            </a:r>
            <a:r>
              <a:rPr dirty="0" sz="3200" spc="-70">
                <a:solidFill>
                  <a:srgbClr val="E7E6E6"/>
                </a:solidFill>
                <a:latin typeface="함초롬돋움"/>
                <a:cs typeface="함초롬돋움"/>
              </a:rPr>
              <a:t>Collection</a:t>
            </a:r>
            <a:endParaRPr sz="32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95344" y="4346447"/>
            <a:ext cx="1493520" cy="2186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175759" y="5916167"/>
            <a:ext cx="1485900" cy="361315"/>
          </a:xfrm>
          <a:custGeom>
            <a:avLst/>
            <a:gdLst/>
            <a:ahLst/>
            <a:cxnLst/>
            <a:rect l="l" t="t" r="r" b="b"/>
            <a:pathLst>
              <a:path w="1485900" h="361314">
                <a:moveTo>
                  <a:pt x="0" y="361187"/>
                </a:moveTo>
                <a:lnTo>
                  <a:pt x="1485900" y="361187"/>
                </a:lnTo>
                <a:lnTo>
                  <a:pt x="1485900" y="0"/>
                </a:lnTo>
                <a:lnTo>
                  <a:pt x="0" y="0"/>
                </a:lnTo>
                <a:lnTo>
                  <a:pt x="0" y="361187"/>
                </a:lnTo>
                <a:close/>
              </a:path>
            </a:pathLst>
          </a:custGeom>
          <a:solidFill>
            <a:srgbClr val="2855A1">
              <a:alpha val="8980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186428" y="5968427"/>
            <a:ext cx="1475740" cy="203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1915">
              <a:lnSpc>
                <a:spcPct val="100000"/>
              </a:lnSpc>
              <a:spcBef>
                <a:spcPts val="110"/>
              </a:spcBef>
            </a:pPr>
            <a:r>
              <a:rPr dirty="0" sz="1150" spc="-65">
                <a:solidFill>
                  <a:srgbClr val="FFFFFF"/>
                </a:solidFill>
                <a:latin typeface="함초롬돋움"/>
                <a:cs typeface="함초롬돋움"/>
              </a:rPr>
              <a:t>International</a:t>
            </a:r>
            <a:r>
              <a:rPr dirty="0" sz="1150" spc="-8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50" spc="-50">
                <a:solidFill>
                  <a:srgbClr val="FFFFFF"/>
                </a:solidFill>
                <a:latin typeface="함초롬돋움"/>
                <a:cs typeface="함초롬돋움"/>
              </a:rPr>
              <a:t>Security</a:t>
            </a:r>
            <a:endParaRPr sz="115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86428" y="6297167"/>
            <a:ext cx="1211580" cy="180340"/>
          </a:xfrm>
          <a:prstGeom prst="rect">
            <a:avLst/>
          </a:prstGeom>
          <a:solidFill>
            <a:srgbClr val="BEBEBE">
              <a:alpha val="89802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64135">
              <a:lnSpc>
                <a:spcPts val="1230"/>
              </a:lnSpc>
            </a:pPr>
            <a:r>
              <a:rPr dirty="0" sz="1250" spc="-20">
                <a:solidFill>
                  <a:srgbClr val="FFFFFF"/>
                </a:solidFill>
                <a:latin typeface="함초롬돋움"/>
                <a:cs typeface="함초롬돋움"/>
              </a:rPr>
              <a:t>1993 </a:t>
            </a:r>
            <a:r>
              <a:rPr dirty="0" sz="1250" spc="-50">
                <a:solidFill>
                  <a:srgbClr val="FFFFFF"/>
                </a:solidFill>
                <a:latin typeface="함초롬돋움"/>
                <a:cs typeface="함초롬돋움"/>
              </a:rPr>
              <a:t>to</a:t>
            </a:r>
            <a:r>
              <a:rPr dirty="0" sz="125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50" spc="-55">
                <a:solidFill>
                  <a:srgbClr val="FFFFFF"/>
                </a:solidFill>
                <a:latin typeface="함초롬돋움"/>
                <a:cs typeface="함초롬돋움"/>
              </a:rPr>
              <a:t>present</a:t>
            </a:r>
            <a:endParaRPr sz="125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783579" y="4355591"/>
            <a:ext cx="1495044" cy="2188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178296" y="5925311"/>
            <a:ext cx="1485900" cy="361315"/>
          </a:xfrm>
          <a:custGeom>
            <a:avLst/>
            <a:gdLst/>
            <a:ahLst/>
            <a:cxnLst/>
            <a:rect l="l" t="t" r="r" b="b"/>
            <a:pathLst>
              <a:path w="1485900" h="361314">
                <a:moveTo>
                  <a:pt x="0" y="361188"/>
                </a:moveTo>
                <a:lnTo>
                  <a:pt x="1485900" y="361188"/>
                </a:lnTo>
                <a:lnTo>
                  <a:pt x="1485900" y="0"/>
                </a:lnTo>
                <a:lnTo>
                  <a:pt x="0" y="0"/>
                </a:lnTo>
                <a:lnTo>
                  <a:pt x="0" y="361188"/>
                </a:lnTo>
                <a:close/>
              </a:path>
            </a:pathLst>
          </a:custGeom>
          <a:solidFill>
            <a:srgbClr val="2855A1">
              <a:alpha val="8980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188964" y="5977266"/>
            <a:ext cx="1475740" cy="203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1915">
              <a:lnSpc>
                <a:spcPct val="100000"/>
              </a:lnSpc>
              <a:spcBef>
                <a:spcPts val="110"/>
              </a:spcBef>
            </a:pPr>
            <a:r>
              <a:rPr dirty="0" sz="1150" spc="-50">
                <a:solidFill>
                  <a:srgbClr val="FFFFFF"/>
                </a:solidFill>
                <a:latin typeface="함초롬돋움"/>
                <a:cs typeface="함초롬돋움"/>
              </a:rPr>
              <a:t>War </a:t>
            </a:r>
            <a:r>
              <a:rPr dirty="0" sz="1150" spc="-100">
                <a:solidFill>
                  <a:srgbClr val="FFFFFF"/>
                </a:solidFill>
                <a:latin typeface="함초롬돋움"/>
                <a:cs typeface="함초롬돋움"/>
              </a:rPr>
              <a:t>&amp;</a:t>
            </a:r>
            <a:r>
              <a:rPr dirty="0" sz="115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50" spc="-40">
                <a:solidFill>
                  <a:srgbClr val="FFFFFF"/>
                </a:solidFill>
                <a:latin typeface="함초롬돋움"/>
                <a:cs typeface="함초롬돋움"/>
              </a:rPr>
              <a:t>Society</a:t>
            </a:r>
            <a:endParaRPr sz="115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188964" y="6304788"/>
            <a:ext cx="1211580" cy="181610"/>
          </a:xfrm>
          <a:custGeom>
            <a:avLst/>
            <a:gdLst/>
            <a:ahLst/>
            <a:cxnLst/>
            <a:rect l="l" t="t" r="r" b="b"/>
            <a:pathLst>
              <a:path w="1211579" h="181610">
                <a:moveTo>
                  <a:pt x="0" y="181356"/>
                </a:moveTo>
                <a:lnTo>
                  <a:pt x="1211580" y="181356"/>
                </a:lnTo>
                <a:lnTo>
                  <a:pt x="1211580" y="0"/>
                </a:lnTo>
                <a:lnTo>
                  <a:pt x="0" y="0"/>
                </a:lnTo>
                <a:lnTo>
                  <a:pt x="0" y="181356"/>
                </a:lnTo>
                <a:close/>
              </a:path>
            </a:pathLst>
          </a:custGeom>
          <a:solidFill>
            <a:srgbClr val="BEBEBE">
              <a:alpha val="8980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188964" y="6257328"/>
            <a:ext cx="1211580" cy="2184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64135">
              <a:lnSpc>
                <a:spcPct val="100000"/>
              </a:lnSpc>
              <a:spcBef>
                <a:spcPts val="115"/>
              </a:spcBef>
            </a:pPr>
            <a:r>
              <a:rPr dirty="0" sz="1250" spc="-20">
                <a:solidFill>
                  <a:srgbClr val="FFFFFF"/>
                </a:solidFill>
                <a:latin typeface="함초롬돋움"/>
                <a:cs typeface="함초롬돋움"/>
              </a:rPr>
              <a:t>2006 </a:t>
            </a:r>
            <a:r>
              <a:rPr dirty="0" sz="1250" spc="-50">
                <a:solidFill>
                  <a:srgbClr val="FFFFFF"/>
                </a:solidFill>
                <a:latin typeface="함초롬돋움"/>
                <a:cs typeface="함초롬돋움"/>
              </a:rPr>
              <a:t>to</a:t>
            </a:r>
            <a:r>
              <a:rPr dirty="0" sz="125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50" spc="-55">
                <a:solidFill>
                  <a:srgbClr val="FFFFFF"/>
                </a:solidFill>
                <a:latin typeface="함초롬돋움"/>
                <a:cs typeface="함초롬돋움"/>
              </a:rPr>
              <a:t>present</a:t>
            </a:r>
            <a:endParaRPr sz="125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816595" y="4355591"/>
            <a:ext cx="1496568" cy="21777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892795" y="5925311"/>
            <a:ext cx="1641475" cy="361315"/>
          </a:xfrm>
          <a:custGeom>
            <a:avLst/>
            <a:gdLst/>
            <a:ahLst/>
            <a:cxnLst/>
            <a:rect l="l" t="t" r="r" b="b"/>
            <a:pathLst>
              <a:path w="1641475" h="361314">
                <a:moveTo>
                  <a:pt x="0" y="361188"/>
                </a:moveTo>
                <a:lnTo>
                  <a:pt x="1641348" y="361188"/>
                </a:lnTo>
                <a:lnTo>
                  <a:pt x="1641348" y="0"/>
                </a:lnTo>
                <a:lnTo>
                  <a:pt x="0" y="0"/>
                </a:lnTo>
                <a:lnTo>
                  <a:pt x="0" y="361188"/>
                </a:lnTo>
                <a:close/>
              </a:path>
            </a:pathLst>
          </a:custGeom>
          <a:solidFill>
            <a:srgbClr val="2855A1">
              <a:alpha val="8980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903464" y="5893446"/>
            <a:ext cx="1630680" cy="37084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81915" marR="101600">
              <a:lnSpc>
                <a:spcPts val="1320"/>
              </a:lnSpc>
              <a:spcBef>
                <a:spcPts val="204"/>
              </a:spcBef>
            </a:pPr>
            <a:r>
              <a:rPr dirty="0" sz="1150" spc="-70">
                <a:solidFill>
                  <a:srgbClr val="FFFFFF"/>
                </a:solidFill>
                <a:latin typeface="함초롬돋움"/>
                <a:cs typeface="함초롬돋움"/>
              </a:rPr>
              <a:t>Journal </a:t>
            </a:r>
            <a:r>
              <a:rPr dirty="0" sz="1150" spc="-40">
                <a:solidFill>
                  <a:srgbClr val="FFFFFF"/>
                </a:solidFill>
                <a:latin typeface="함초롬돋움"/>
                <a:cs typeface="함초롬돋움"/>
              </a:rPr>
              <a:t>of </a:t>
            </a:r>
            <a:r>
              <a:rPr dirty="0" sz="1150" spc="-65">
                <a:solidFill>
                  <a:srgbClr val="FFFFFF"/>
                </a:solidFill>
                <a:latin typeface="함초롬돋움"/>
                <a:cs typeface="함초롬돋움"/>
              </a:rPr>
              <a:t>International  </a:t>
            </a:r>
            <a:r>
              <a:rPr dirty="0" sz="1150" spc="-55">
                <a:solidFill>
                  <a:srgbClr val="FFFFFF"/>
                </a:solidFill>
                <a:latin typeface="함초롬돋움"/>
                <a:cs typeface="함초롬돋움"/>
              </a:rPr>
              <a:t>Affairs</a:t>
            </a:r>
            <a:endParaRPr sz="1150">
              <a:latin typeface="함초롬돋움"/>
              <a:cs typeface="함초롬돋움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03464" y="6304788"/>
            <a:ext cx="1211580" cy="181610"/>
          </a:xfrm>
          <a:prstGeom prst="rect">
            <a:avLst/>
          </a:prstGeom>
          <a:solidFill>
            <a:srgbClr val="BEBEBE">
              <a:alpha val="89802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63500">
              <a:lnSpc>
                <a:spcPts val="1240"/>
              </a:lnSpc>
            </a:pPr>
            <a:r>
              <a:rPr dirty="0" sz="1250" spc="-20">
                <a:solidFill>
                  <a:srgbClr val="FFFFFF"/>
                </a:solidFill>
                <a:latin typeface="함초롬돋움"/>
                <a:cs typeface="함초롬돋움"/>
              </a:rPr>
              <a:t>1975 </a:t>
            </a:r>
            <a:r>
              <a:rPr dirty="0" sz="1250" spc="-50">
                <a:solidFill>
                  <a:srgbClr val="FFFFFF"/>
                </a:solidFill>
                <a:latin typeface="함초롬돋움"/>
                <a:cs typeface="함초롬돋움"/>
              </a:rPr>
              <a:t>to</a:t>
            </a:r>
            <a:r>
              <a:rPr dirty="0" sz="125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50" spc="-55">
                <a:solidFill>
                  <a:srgbClr val="FFFFFF"/>
                </a:solidFill>
                <a:latin typeface="함초롬돋움"/>
                <a:cs typeface="함초롬돋움"/>
              </a:rPr>
              <a:t>present</a:t>
            </a:r>
            <a:endParaRPr sz="1250">
              <a:latin typeface="함초롬돋움"/>
              <a:cs typeface="함초롬돋움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677400" y="4367784"/>
            <a:ext cx="1507236" cy="19248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9898380" y="5914644"/>
            <a:ext cx="1641475" cy="360045"/>
          </a:xfrm>
          <a:custGeom>
            <a:avLst/>
            <a:gdLst/>
            <a:ahLst/>
            <a:cxnLst/>
            <a:rect l="l" t="t" r="r" b="b"/>
            <a:pathLst>
              <a:path w="1641475" h="360045">
                <a:moveTo>
                  <a:pt x="0" y="359663"/>
                </a:moveTo>
                <a:lnTo>
                  <a:pt x="1641348" y="359663"/>
                </a:lnTo>
                <a:lnTo>
                  <a:pt x="1641348" y="0"/>
                </a:lnTo>
                <a:lnTo>
                  <a:pt x="0" y="0"/>
                </a:lnTo>
                <a:lnTo>
                  <a:pt x="0" y="359663"/>
                </a:lnTo>
                <a:close/>
              </a:path>
            </a:pathLst>
          </a:custGeom>
          <a:solidFill>
            <a:srgbClr val="2855A1">
              <a:alpha val="8980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909047" y="5882169"/>
            <a:ext cx="1630680" cy="37084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81915" marR="655955">
              <a:lnSpc>
                <a:spcPts val="1320"/>
              </a:lnSpc>
              <a:spcBef>
                <a:spcPts val="204"/>
              </a:spcBef>
            </a:pPr>
            <a:r>
              <a:rPr dirty="0" sz="1150" spc="-60">
                <a:solidFill>
                  <a:srgbClr val="FFFFFF"/>
                </a:solidFill>
                <a:latin typeface="함초롬돋움"/>
                <a:cs typeface="함초롬돋움"/>
              </a:rPr>
              <a:t>Armed</a:t>
            </a:r>
            <a:r>
              <a:rPr dirty="0" sz="1150" spc="-114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50" spc="-65">
                <a:solidFill>
                  <a:srgbClr val="FFFFFF"/>
                </a:solidFill>
                <a:latin typeface="함초롬돋움"/>
                <a:cs typeface="함초롬돋움"/>
              </a:rPr>
              <a:t>Forces  </a:t>
            </a:r>
            <a:r>
              <a:rPr dirty="0" sz="1150" spc="-60">
                <a:solidFill>
                  <a:srgbClr val="FFFFFF"/>
                </a:solidFill>
                <a:latin typeface="함초롬돋움"/>
                <a:cs typeface="함초롬돋움"/>
              </a:rPr>
              <a:t>Comptroller</a:t>
            </a:r>
            <a:endParaRPr sz="115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6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909047" y="6294120"/>
            <a:ext cx="1211580" cy="180340"/>
          </a:xfrm>
          <a:prstGeom prst="rect">
            <a:avLst/>
          </a:prstGeom>
          <a:solidFill>
            <a:srgbClr val="BEBEBE">
              <a:alpha val="89802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 marL="64135">
              <a:lnSpc>
                <a:spcPts val="1235"/>
              </a:lnSpc>
            </a:pPr>
            <a:r>
              <a:rPr dirty="0" sz="1250" spc="-20">
                <a:solidFill>
                  <a:srgbClr val="FFFFFF"/>
                </a:solidFill>
                <a:latin typeface="함초롬돋움"/>
                <a:cs typeface="함초롬돋움"/>
              </a:rPr>
              <a:t>1990 </a:t>
            </a:r>
            <a:r>
              <a:rPr dirty="0" sz="1250" spc="-50">
                <a:solidFill>
                  <a:srgbClr val="FFFFFF"/>
                </a:solidFill>
                <a:latin typeface="함초롬돋움"/>
                <a:cs typeface="함초롬돋움"/>
              </a:rPr>
              <a:t>to</a:t>
            </a:r>
            <a:r>
              <a:rPr dirty="0" sz="125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50" spc="-55">
                <a:solidFill>
                  <a:srgbClr val="FFFFFF"/>
                </a:solidFill>
                <a:latin typeface="함초롬돋움"/>
                <a:cs typeface="함초롬돋움"/>
              </a:rPr>
              <a:t>present</a:t>
            </a:r>
            <a:endParaRPr sz="125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2692" y="617219"/>
            <a:ext cx="10972800" cy="30769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99517" y="614044"/>
            <a:ext cx="10979150" cy="3083560"/>
          </a:xfrm>
          <a:custGeom>
            <a:avLst/>
            <a:gdLst/>
            <a:ahLst/>
            <a:cxnLst/>
            <a:rect l="l" t="t" r="r" b="b"/>
            <a:pathLst>
              <a:path w="10979150" h="3083560">
                <a:moveTo>
                  <a:pt x="0" y="3083305"/>
                </a:moveTo>
                <a:lnTo>
                  <a:pt x="10979150" y="3083305"/>
                </a:lnTo>
                <a:lnTo>
                  <a:pt x="10979150" y="0"/>
                </a:lnTo>
                <a:lnTo>
                  <a:pt x="0" y="0"/>
                </a:lnTo>
                <a:lnTo>
                  <a:pt x="0" y="3083305"/>
                </a:lnTo>
                <a:close/>
              </a:path>
            </a:pathLst>
          </a:custGeom>
          <a:ln w="6349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423542" y="148209"/>
            <a:ext cx="86753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공통적으로 쓰이는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서지정보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형식 </a:t>
            </a:r>
            <a:r>
              <a:rPr dirty="0" sz="1600" spc="-40">
                <a:solidFill>
                  <a:srgbClr val="404040"/>
                </a:solidFill>
                <a:latin typeface="함초롬돋움"/>
                <a:cs typeface="함초롬돋움"/>
              </a:rPr>
              <a:t>(Reference </a:t>
            </a:r>
            <a:r>
              <a:rPr dirty="0" sz="1600" spc="-45">
                <a:solidFill>
                  <a:srgbClr val="404040"/>
                </a:solidFill>
                <a:latin typeface="함초롬돋움"/>
                <a:cs typeface="함초롬돋움"/>
              </a:rPr>
              <a:t>Style)등을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자동으로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제공하여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간단하게 </a:t>
            </a:r>
            <a:r>
              <a:rPr dirty="0" sz="1600" spc="-125">
                <a:solidFill>
                  <a:srgbClr val="404040"/>
                </a:solidFill>
                <a:latin typeface="함초롬돋움"/>
                <a:cs typeface="함초롬돋움"/>
              </a:rPr>
              <a:t>복사/붙여넣기</a:t>
            </a:r>
            <a:r>
              <a:rPr dirty="0" sz="1600" spc="-1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95">
                <a:solidFill>
                  <a:srgbClr val="404040"/>
                </a:solidFill>
                <a:latin typeface="함초롬돋움"/>
                <a:cs typeface="함초롬돋움"/>
              </a:rPr>
              <a:t>가능.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411711" y="1853183"/>
            <a:ext cx="630935" cy="7665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04092" y="1839467"/>
            <a:ext cx="637540" cy="772795"/>
          </a:xfrm>
          <a:custGeom>
            <a:avLst/>
            <a:gdLst/>
            <a:ahLst/>
            <a:cxnLst/>
            <a:rect l="l" t="t" r="r" b="b"/>
            <a:pathLst>
              <a:path w="637540" h="772794">
                <a:moveTo>
                  <a:pt x="0" y="772667"/>
                </a:moveTo>
                <a:lnTo>
                  <a:pt x="637031" y="772667"/>
                </a:lnTo>
                <a:lnTo>
                  <a:pt x="637031" y="0"/>
                </a:lnTo>
                <a:lnTo>
                  <a:pt x="0" y="0"/>
                </a:lnTo>
                <a:lnTo>
                  <a:pt x="0" y="772667"/>
                </a:lnTo>
                <a:close/>
              </a:path>
            </a:pathLst>
          </a:custGeom>
          <a:ln w="12700">
            <a:solidFill>
              <a:srgbClr val="F78A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34695" y="3970020"/>
            <a:ext cx="3129280" cy="307975"/>
          </a:xfrm>
          <a:prstGeom prst="rect">
            <a:avLst/>
          </a:prstGeom>
          <a:solidFill>
            <a:srgbClr val="7E7E7E"/>
          </a:solidFill>
        </p:spPr>
        <p:txBody>
          <a:bodyPr wrap="square" lIns="0" tIns="13970" rIns="0" bIns="0" rtlCol="0" vert="horz">
            <a:spAutoFit/>
          </a:bodyPr>
          <a:lstStyle/>
          <a:p>
            <a:pPr marL="129539">
              <a:lnSpc>
                <a:spcPct val="100000"/>
              </a:lnSpc>
              <a:spcBef>
                <a:spcPts val="11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제공 서지정보 형식 </a:t>
            </a:r>
            <a:r>
              <a:rPr dirty="0" sz="1400" spc="-35">
                <a:solidFill>
                  <a:srgbClr val="FFFFFF"/>
                </a:solidFill>
                <a:latin typeface="함초롬돋움"/>
                <a:cs typeface="함초롬돋움"/>
              </a:rPr>
              <a:t>(Reference</a:t>
            </a:r>
            <a:r>
              <a:rPr dirty="0" sz="1400" spc="24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함초롬돋움"/>
                <a:cs typeface="함초롬돋움"/>
              </a:rPr>
              <a:t>Styles)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1168" y="144779"/>
            <a:ext cx="1026160" cy="338455"/>
          </a:xfrm>
          <a:prstGeom prst="rect">
            <a:avLst/>
          </a:prstGeom>
          <a:solidFill>
            <a:srgbClr val="F9B878"/>
          </a:solidFill>
        </p:spPr>
        <p:txBody>
          <a:bodyPr wrap="square" lIns="0" tIns="31115" rIns="0" bIns="0" rtlCol="0" vert="horz">
            <a:spAutoFit/>
          </a:bodyPr>
          <a:lstStyle/>
          <a:p>
            <a:pPr marL="141605">
              <a:lnSpc>
                <a:spcPct val="100000"/>
              </a:lnSpc>
              <a:spcBef>
                <a:spcPts val="245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인용하기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4065" y="4333087"/>
            <a:ext cx="5490210" cy="194627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165100" indent="-152400">
              <a:lnSpc>
                <a:spcPct val="100000"/>
              </a:lnSpc>
              <a:spcBef>
                <a:spcPts val="940"/>
              </a:spcBef>
              <a:buChar char="-"/>
              <a:tabLst>
                <a:tab pos="165100" algn="l"/>
              </a:tabLst>
            </a:pPr>
            <a:r>
              <a:rPr dirty="0" sz="1400" spc="-10">
                <a:solidFill>
                  <a:srgbClr val="585858"/>
                </a:solidFill>
                <a:latin typeface="함초롬돋움"/>
                <a:cs typeface="함초롬돋움"/>
              </a:rPr>
              <a:t>ABNT </a:t>
            </a:r>
            <a:r>
              <a:rPr dirty="0" sz="1400" spc="-55">
                <a:solidFill>
                  <a:srgbClr val="585858"/>
                </a:solidFill>
                <a:latin typeface="함초롬돋움"/>
                <a:cs typeface="함초롬돋움"/>
              </a:rPr>
              <a:t>(Brazilian </a:t>
            </a:r>
            <a:r>
              <a:rPr dirty="0" sz="1400" spc="-50">
                <a:solidFill>
                  <a:srgbClr val="585858"/>
                </a:solidFill>
                <a:latin typeface="함초롬돋움"/>
                <a:cs typeface="함초롬돋움"/>
              </a:rPr>
              <a:t>National</a:t>
            </a:r>
            <a:r>
              <a:rPr dirty="0" sz="1400" spc="-4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50">
                <a:solidFill>
                  <a:srgbClr val="585858"/>
                </a:solidFill>
                <a:latin typeface="함초롬돋움"/>
                <a:cs typeface="함초롬돋움"/>
              </a:rPr>
              <a:t>Standards)</a:t>
            </a:r>
            <a:endParaRPr sz="1400">
              <a:latin typeface="함초롬돋움"/>
              <a:cs typeface="함초롬돋움"/>
            </a:endParaRPr>
          </a:p>
          <a:p>
            <a:pPr marL="165100" indent="-152400">
              <a:lnSpc>
                <a:spcPct val="100000"/>
              </a:lnSpc>
              <a:spcBef>
                <a:spcPts val="840"/>
              </a:spcBef>
              <a:buChar char="-"/>
              <a:tabLst>
                <a:tab pos="165100" algn="l"/>
              </a:tabLst>
            </a:pPr>
            <a:r>
              <a:rPr dirty="0" sz="1400" spc="25">
                <a:solidFill>
                  <a:srgbClr val="585858"/>
                </a:solidFill>
                <a:latin typeface="함초롬돋움"/>
                <a:cs typeface="함초롬돋움"/>
              </a:rPr>
              <a:t>AMA </a:t>
            </a:r>
            <a:r>
              <a:rPr dirty="0" sz="1400" spc="-40">
                <a:solidFill>
                  <a:srgbClr val="585858"/>
                </a:solidFill>
                <a:latin typeface="함초롬돋움"/>
                <a:cs typeface="함초롬돋움"/>
              </a:rPr>
              <a:t>(American 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Medical</a:t>
            </a:r>
            <a:r>
              <a:rPr dirty="0" sz="1400" spc="-65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10">
                <a:solidFill>
                  <a:srgbClr val="585858"/>
                </a:solidFill>
                <a:latin typeface="함초롬돋움"/>
                <a:cs typeface="함초롬돋움"/>
              </a:rPr>
              <a:t>Assoc.)</a:t>
            </a:r>
            <a:endParaRPr sz="1400">
              <a:latin typeface="함초롬돋움"/>
              <a:cs typeface="함초롬돋움"/>
            </a:endParaRPr>
          </a:p>
          <a:p>
            <a:pPr marL="166370" indent="-153670">
              <a:lnSpc>
                <a:spcPct val="100000"/>
              </a:lnSpc>
              <a:spcBef>
                <a:spcPts val="840"/>
              </a:spcBef>
              <a:buChar char="-"/>
              <a:tabLst>
                <a:tab pos="167005" algn="l"/>
              </a:tabLst>
            </a:pPr>
            <a:r>
              <a:rPr dirty="0" sz="1400" spc="-35">
                <a:solidFill>
                  <a:srgbClr val="F78A1E"/>
                </a:solidFill>
                <a:latin typeface="함초롬돋움"/>
                <a:cs typeface="함초롬돋움"/>
              </a:rPr>
              <a:t>APA </a:t>
            </a:r>
            <a:r>
              <a:rPr dirty="0" sz="1400" spc="-40">
                <a:solidFill>
                  <a:srgbClr val="F78A1E"/>
                </a:solidFill>
                <a:latin typeface="함초롬돋움"/>
                <a:cs typeface="함초롬돋움"/>
              </a:rPr>
              <a:t>(American </a:t>
            </a:r>
            <a:r>
              <a:rPr dirty="0" sz="1400" spc="-35">
                <a:solidFill>
                  <a:srgbClr val="F78A1E"/>
                </a:solidFill>
                <a:latin typeface="함초롬돋움"/>
                <a:cs typeface="함초롬돋움"/>
              </a:rPr>
              <a:t>Psychological </a:t>
            </a:r>
            <a:r>
              <a:rPr dirty="0" sz="1400">
                <a:solidFill>
                  <a:srgbClr val="F78A1E"/>
                </a:solidFill>
                <a:latin typeface="함초롬돋움"/>
                <a:cs typeface="함초롬돋움"/>
              </a:rPr>
              <a:t>Assoc.) </a:t>
            </a:r>
            <a:r>
              <a:rPr dirty="0" sz="1400" spc="80">
                <a:solidFill>
                  <a:srgbClr val="F78A1E"/>
                </a:solidFill>
                <a:latin typeface="함초롬돋움"/>
                <a:cs typeface="함초롬돋움"/>
              </a:rPr>
              <a:t>=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미국 심리학회 </a:t>
            </a:r>
            <a:r>
              <a:rPr dirty="0" sz="1400" spc="-80">
                <a:solidFill>
                  <a:srgbClr val="F78A1E"/>
                </a:solidFill>
                <a:latin typeface="함초롬돋움"/>
                <a:cs typeface="함초롬돋움"/>
              </a:rPr>
              <a:t>제공.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인용</a:t>
            </a:r>
            <a:r>
              <a:rPr dirty="0" sz="1400" spc="-70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형식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400" spc="-95">
                <a:solidFill>
                  <a:srgbClr val="F78A1E"/>
                </a:solidFill>
                <a:latin typeface="함초롬돋움"/>
                <a:cs typeface="함초롬돋움"/>
              </a:rPr>
              <a:t>(주로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사회과학 분야에서 많이</a:t>
            </a:r>
            <a:r>
              <a:rPr dirty="0" sz="1400" spc="-260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F78A1E"/>
                </a:solidFill>
                <a:latin typeface="함초롬돋움"/>
                <a:cs typeface="함초롬돋움"/>
              </a:rPr>
              <a:t>사용)</a:t>
            </a:r>
            <a:endParaRPr sz="1400">
              <a:latin typeface="함초롬돋움"/>
              <a:cs typeface="함초롬돋움"/>
            </a:endParaRPr>
          </a:p>
          <a:p>
            <a:pPr marL="165100" indent="-152400">
              <a:lnSpc>
                <a:spcPct val="100000"/>
              </a:lnSpc>
              <a:spcBef>
                <a:spcPts val="840"/>
              </a:spcBef>
              <a:buChar char="-"/>
              <a:tabLst>
                <a:tab pos="165100" algn="l"/>
              </a:tabLst>
            </a:pPr>
            <a:r>
              <a:rPr dirty="0" sz="1400" spc="-40">
                <a:solidFill>
                  <a:srgbClr val="585858"/>
                </a:solidFill>
                <a:latin typeface="함초롬돋움"/>
                <a:cs typeface="함초롬돋움"/>
              </a:rPr>
              <a:t>Chicago/Turabian:</a:t>
            </a:r>
            <a:r>
              <a:rPr dirty="0" sz="1400" spc="-7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20">
                <a:solidFill>
                  <a:srgbClr val="585858"/>
                </a:solidFill>
                <a:latin typeface="함초롬돋움"/>
                <a:cs typeface="함초롬돋움"/>
              </a:rPr>
              <a:t>Author-Date</a:t>
            </a:r>
            <a:endParaRPr sz="1400">
              <a:latin typeface="함초롬돋움"/>
              <a:cs typeface="함초롬돋움"/>
            </a:endParaRPr>
          </a:p>
          <a:p>
            <a:pPr marL="165100" indent="-152400">
              <a:lnSpc>
                <a:spcPct val="100000"/>
              </a:lnSpc>
              <a:spcBef>
                <a:spcPts val="840"/>
              </a:spcBef>
              <a:buChar char="-"/>
              <a:tabLst>
                <a:tab pos="165100" algn="l"/>
              </a:tabLst>
            </a:pPr>
            <a:r>
              <a:rPr dirty="0" sz="1400" spc="-40">
                <a:solidFill>
                  <a:srgbClr val="585858"/>
                </a:solidFill>
                <a:latin typeface="함초롬돋움"/>
                <a:cs typeface="함초롬돋움"/>
              </a:rPr>
              <a:t>Chicago/Turabian:</a:t>
            </a:r>
            <a:r>
              <a:rPr dirty="0" sz="1400" spc="-7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Humanities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1129" y="4289526"/>
            <a:ext cx="5497195" cy="194627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  <a:buChar char="-"/>
              <a:tabLst>
                <a:tab pos="165100" algn="l"/>
              </a:tabLst>
            </a:pPr>
            <a:r>
              <a:rPr dirty="0" sz="1400" spc="-50">
                <a:solidFill>
                  <a:srgbClr val="585858"/>
                </a:solidFill>
                <a:latin typeface="함초롬돋움"/>
                <a:cs typeface="함초롬돋움"/>
              </a:rPr>
              <a:t>Harvard:</a:t>
            </a:r>
            <a:r>
              <a:rPr dirty="0" sz="1400" spc="-55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400" spc="-50">
                <a:solidFill>
                  <a:srgbClr val="585858"/>
                </a:solidFill>
                <a:latin typeface="함초롬돋움"/>
                <a:cs typeface="함초롬돋움"/>
              </a:rPr>
              <a:t>Australian</a:t>
            </a:r>
            <a:endParaRPr sz="1400">
              <a:latin typeface="함초롬돋움"/>
              <a:cs typeface="함초롬돋움"/>
            </a:endParaRPr>
          </a:p>
          <a:p>
            <a:pPr marL="166370" indent="-153670">
              <a:lnSpc>
                <a:spcPct val="100000"/>
              </a:lnSpc>
              <a:spcBef>
                <a:spcPts val="840"/>
              </a:spcBef>
              <a:buChar char="-"/>
              <a:tabLst>
                <a:tab pos="167005" algn="l"/>
              </a:tabLst>
            </a:pPr>
            <a:r>
              <a:rPr dirty="0" sz="1400" spc="-55">
                <a:solidFill>
                  <a:srgbClr val="F78A1E"/>
                </a:solidFill>
                <a:latin typeface="함초롬돋움"/>
                <a:cs typeface="함초롬돋움"/>
              </a:rPr>
              <a:t>Harvard</a:t>
            </a:r>
            <a:endParaRPr sz="1400">
              <a:latin typeface="함초롬돋움"/>
              <a:cs typeface="함초롬돋움"/>
            </a:endParaRPr>
          </a:p>
          <a:p>
            <a:pPr marL="12700" marR="5080">
              <a:lnSpc>
                <a:spcPct val="150000"/>
              </a:lnSpc>
              <a:buChar char="-"/>
              <a:tabLst>
                <a:tab pos="167005" algn="l"/>
              </a:tabLst>
            </a:pPr>
            <a:r>
              <a:rPr dirty="0" sz="1400" spc="-10">
                <a:solidFill>
                  <a:srgbClr val="F78A1E"/>
                </a:solidFill>
                <a:latin typeface="함초롬돋움"/>
                <a:cs typeface="함초롬돋움"/>
              </a:rPr>
              <a:t>MLA(Modern </a:t>
            </a:r>
            <a:r>
              <a:rPr dirty="0" sz="1400" spc="-40">
                <a:solidFill>
                  <a:srgbClr val="F78A1E"/>
                </a:solidFill>
                <a:latin typeface="함초롬돋움"/>
                <a:cs typeface="함초롬돋움"/>
              </a:rPr>
              <a:t>Language </a:t>
            </a:r>
            <a:r>
              <a:rPr dirty="0" sz="1400">
                <a:solidFill>
                  <a:srgbClr val="F78A1E"/>
                </a:solidFill>
                <a:latin typeface="함초롬돋움"/>
                <a:cs typeface="함초롬돋움"/>
              </a:rPr>
              <a:t>Assoc.) </a:t>
            </a:r>
            <a:r>
              <a:rPr dirty="0" sz="1400" spc="80">
                <a:solidFill>
                  <a:srgbClr val="F78A1E"/>
                </a:solidFill>
                <a:latin typeface="함초롬돋움"/>
                <a:cs typeface="함초롬돋움"/>
              </a:rPr>
              <a:t>=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미국 현대 어문학 협회에서 만든 인용  형식</a:t>
            </a:r>
            <a:endParaRPr sz="1400">
              <a:latin typeface="함초롬돋움"/>
              <a:cs typeface="함초롬돋움"/>
            </a:endParaRPr>
          </a:p>
          <a:p>
            <a:pPr marL="12700" marR="300355">
              <a:lnSpc>
                <a:spcPct val="150000"/>
              </a:lnSpc>
              <a:buChar char="-"/>
              <a:tabLst>
                <a:tab pos="167005" algn="l"/>
              </a:tabLst>
            </a:pPr>
            <a:r>
              <a:rPr dirty="0" sz="1400" spc="-15">
                <a:solidFill>
                  <a:srgbClr val="F78A1E"/>
                </a:solidFill>
                <a:latin typeface="함초롬돋움"/>
                <a:cs typeface="함초롬돋움"/>
              </a:rPr>
              <a:t>Vancouver/ICMJE </a:t>
            </a:r>
            <a:r>
              <a:rPr dirty="0" sz="1400" spc="80">
                <a:solidFill>
                  <a:srgbClr val="F78A1E"/>
                </a:solidFill>
                <a:latin typeface="함초롬돋움"/>
                <a:cs typeface="함초롬돋움"/>
              </a:rPr>
              <a:t>= </a:t>
            </a:r>
            <a:r>
              <a:rPr dirty="0" sz="1400" spc="-95">
                <a:solidFill>
                  <a:srgbClr val="F78A1E"/>
                </a:solidFill>
                <a:latin typeface="함초롬돋움"/>
                <a:cs typeface="함초롬돋움"/>
              </a:rPr>
              <a:t>국제의학학술지편집인위원회(ICMJE)에서 </a:t>
            </a:r>
            <a:r>
              <a:rPr dirty="0" sz="1400" spc="-80">
                <a:solidFill>
                  <a:srgbClr val="F78A1E"/>
                </a:solidFill>
                <a:latin typeface="함초롬돋움"/>
                <a:cs typeface="함초롬돋움"/>
              </a:rPr>
              <a:t>제공.  </a:t>
            </a:r>
            <a:r>
              <a:rPr dirty="0" sz="1400" spc="-100">
                <a:solidFill>
                  <a:srgbClr val="F78A1E"/>
                </a:solidFill>
                <a:latin typeface="함초롬돋움"/>
                <a:cs typeface="함초롬돋움"/>
              </a:rPr>
              <a:t>임상의학,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생의학</a:t>
            </a:r>
            <a:r>
              <a:rPr dirty="0" sz="1400" spc="65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78A1E"/>
                </a:solidFill>
                <a:latin typeface="함초롬돋움"/>
                <a:cs typeface="함초롬돋움"/>
              </a:rPr>
              <a:t>분야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247119" y="128015"/>
            <a:ext cx="771525" cy="374015"/>
          </a:xfrm>
          <a:custGeom>
            <a:avLst/>
            <a:gdLst/>
            <a:ahLst/>
            <a:cxnLst/>
            <a:rect l="l" t="t" r="r" b="b"/>
            <a:pathLst>
              <a:path w="771525" h="374015">
                <a:moveTo>
                  <a:pt x="321309" y="256031"/>
                </a:moveTo>
                <a:lnTo>
                  <a:pt x="128524" y="256031"/>
                </a:lnTo>
                <a:lnTo>
                  <a:pt x="84962" y="373887"/>
                </a:lnTo>
                <a:lnTo>
                  <a:pt x="321309" y="256031"/>
                </a:lnTo>
                <a:close/>
              </a:path>
              <a:path w="771525" h="374015">
                <a:moveTo>
                  <a:pt x="771144" y="0"/>
                </a:moveTo>
                <a:lnTo>
                  <a:pt x="0" y="0"/>
                </a:lnTo>
                <a:lnTo>
                  <a:pt x="0" y="256031"/>
                </a:lnTo>
                <a:lnTo>
                  <a:pt x="771144" y="256031"/>
                </a:lnTo>
                <a:lnTo>
                  <a:pt x="771144" y="0"/>
                </a:lnTo>
                <a:close/>
              </a:path>
            </a:pathLst>
          </a:custGeom>
          <a:solidFill>
            <a:srgbClr val="24D3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1320653" y="125094"/>
            <a:ext cx="61468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solidFill>
                  <a:srgbClr val="FFFFFF"/>
                </a:solidFill>
                <a:latin typeface="함초롬돋움"/>
                <a:cs typeface="함초롬돋움"/>
              </a:rPr>
              <a:t>I</a:t>
            </a:r>
            <a:r>
              <a:rPr dirty="0" sz="1050" spc="-20">
                <a:solidFill>
                  <a:srgbClr val="FFFFFF"/>
                </a:solidFill>
                <a:latin typeface="함초롬돋움"/>
                <a:cs typeface="함초롬돋움"/>
              </a:rPr>
              <a:t>m</a:t>
            </a:r>
            <a:r>
              <a:rPr dirty="0" sz="1050" spc="15">
                <a:solidFill>
                  <a:srgbClr val="FFFFFF"/>
                </a:solidFill>
                <a:latin typeface="함초롬돋움"/>
                <a:cs typeface="함초롬돋움"/>
              </a:rPr>
              <a:t>p</a:t>
            </a:r>
            <a:r>
              <a:rPr dirty="0" sz="1050" spc="-40">
                <a:solidFill>
                  <a:srgbClr val="FFFFFF"/>
                </a:solidFill>
                <a:latin typeface="함초롬돋움"/>
                <a:cs typeface="함초롬돋움"/>
              </a:rPr>
              <a:t>o</a:t>
            </a:r>
            <a:r>
              <a:rPr dirty="0" sz="1050" spc="-55">
                <a:solidFill>
                  <a:srgbClr val="FFFFFF"/>
                </a:solidFill>
                <a:latin typeface="함초롬돋움"/>
                <a:cs typeface="함초롬돋움"/>
              </a:rPr>
              <a:t>rta</a:t>
            </a:r>
            <a:r>
              <a:rPr dirty="0" sz="1050" spc="-45">
                <a:solidFill>
                  <a:srgbClr val="FFFFFF"/>
                </a:solidFill>
                <a:latin typeface="함초롬돋움"/>
                <a:cs typeface="함초롬돋움"/>
              </a:rPr>
              <a:t>n</a:t>
            </a:r>
            <a:r>
              <a:rPr dirty="0" sz="1050" spc="-10">
                <a:solidFill>
                  <a:srgbClr val="FFFFFF"/>
                </a:solidFill>
                <a:latin typeface="함초롬돋움"/>
                <a:cs typeface="함초롬돋움"/>
              </a:rPr>
              <a:t>t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60632" y="2214117"/>
            <a:ext cx="188849" cy="904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0777728" y="2760345"/>
            <a:ext cx="1103630" cy="617220"/>
          </a:xfrm>
          <a:custGeom>
            <a:avLst/>
            <a:gdLst/>
            <a:ahLst/>
            <a:cxnLst/>
            <a:rect l="l" t="t" r="r" b="b"/>
            <a:pathLst>
              <a:path w="1103629" h="617220">
                <a:moveTo>
                  <a:pt x="1035557" y="209930"/>
                </a:moveTo>
                <a:lnTo>
                  <a:pt x="67818" y="209930"/>
                </a:lnTo>
                <a:lnTo>
                  <a:pt x="41415" y="215259"/>
                </a:lnTo>
                <a:lnTo>
                  <a:pt x="19859" y="229790"/>
                </a:lnTo>
                <a:lnTo>
                  <a:pt x="5328" y="251346"/>
                </a:lnTo>
                <a:lnTo>
                  <a:pt x="0" y="277749"/>
                </a:lnTo>
                <a:lnTo>
                  <a:pt x="0" y="549020"/>
                </a:lnTo>
                <a:lnTo>
                  <a:pt x="5328" y="575423"/>
                </a:lnTo>
                <a:lnTo>
                  <a:pt x="19859" y="596979"/>
                </a:lnTo>
                <a:lnTo>
                  <a:pt x="41415" y="611510"/>
                </a:lnTo>
                <a:lnTo>
                  <a:pt x="67818" y="616838"/>
                </a:lnTo>
                <a:lnTo>
                  <a:pt x="1035557" y="616838"/>
                </a:lnTo>
                <a:lnTo>
                  <a:pt x="1061960" y="611510"/>
                </a:lnTo>
                <a:lnTo>
                  <a:pt x="1083516" y="596979"/>
                </a:lnTo>
                <a:lnTo>
                  <a:pt x="1098047" y="575423"/>
                </a:lnTo>
                <a:lnTo>
                  <a:pt x="1103376" y="549020"/>
                </a:lnTo>
                <a:lnTo>
                  <a:pt x="1103376" y="277749"/>
                </a:lnTo>
                <a:lnTo>
                  <a:pt x="1098047" y="251346"/>
                </a:lnTo>
                <a:lnTo>
                  <a:pt x="1083516" y="229790"/>
                </a:lnTo>
                <a:lnTo>
                  <a:pt x="1061960" y="215259"/>
                </a:lnTo>
                <a:lnTo>
                  <a:pt x="1035557" y="209930"/>
                </a:lnTo>
                <a:close/>
              </a:path>
              <a:path w="1103629" h="617220">
                <a:moveTo>
                  <a:pt x="823976" y="0"/>
                </a:moveTo>
                <a:lnTo>
                  <a:pt x="643636" y="209930"/>
                </a:lnTo>
                <a:lnTo>
                  <a:pt x="919479" y="209930"/>
                </a:lnTo>
                <a:lnTo>
                  <a:pt x="823976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1007090" y="3021533"/>
            <a:ext cx="64770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인용하기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5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031" y="955547"/>
            <a:ext cx="10951464" cy="2970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2856" y="952372"/>
            <a:ext cx="10958195" cy="2976880"/>
          </a:xfrm>
          <a:custGeom>
            <a:avLst/>
            <a:gdLst/>
            <a:ahLst/>
            <a:cxnLst/>
            <a:rect l="l" t="t" r="r" b="b"/>
            <a:pathLst>
              <a:path w="10958195" h="2976879">
                <a:moveTo>
                  <a:pt x="0" y="2976626"/>
                </a:moveTo>
                <a:lnTo>
                  <a:pt x="10957814" y="2976626"/>
                </a:lnTo>
                <a:lnTo>
                  <a:pt x="10957814" y="0"/>
                </a:lnTo>
                <a:lnTo>
                  <a:pt x="0" y="0"/>
                </a:lnTo>
                <a:lnTo>
                  <a:pt x="0" y="2976626"/>
                </a:lnTo>
                <a:close/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385442" y="236931"/>
            <a:ext cx="61334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latin typeface="함초롬돋움"/>
                <a:cs typeface="함초롬돋움"/>
              </a:rPr>
              <a:t>기사의 서지사항을 다양한 </a:t>
            </a:r>
            <a:r>
              <a:rPr dirty="0" sz="1600" spc="-155">
                <a:latin typeface="함초롬돋움"/>
                <a:cs typeface="함초롬돋움"/>
              </a:rPr>
              <a:t>서지 관리 </a:t>
            </a:r>
            <a:r>
              <a:rPr dirty="0" sz="1600" spc="-120">
                <a:latin typeface="함초롬돋움"/>
                <a:cs typeface="함초롬돋움"/>
              </a:rPr>
              <a:t>도구(소프트웨어)로 </a:t>
            </a:r>
            <a:r>
              <a:rPr dirty="0" sz="1600" spc="-165">
                <a:latin typeface="함초롬돋움"/>
                <a:cs typeface="함초롬돋움"/>
              </a:rPr>
              <a:t>반출하여 저장</a:t>
            </a:r>
            <a:r>
              <a:rPr dirty="0" sz="1600" spc="-245">
                <a:latin typeface="함초롬돋움"/>
                <a:cs typeface="함초롬돋움"/>
              </a:rPr>
              <a:t> </a:t>
            </a:r>
            <a:r>
              <a:rPr dirty="0" sz="1600" spc="-160">
                <a:latin typeface="함초롬돋움"/>
                <a:cs typeface="함초롬돋움"/>
              </a:rPr>
              <a:t>가능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404092" y="2284476"/>
            <a:ext cx="708659" cy="708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247119" y="128015"/>
            <a:ext cx="771525" cy="374015"/>
          </a:xfrm>
          <a:custGeom>
            <a:avLst/>
            <a:gdLst/>
            <a:ahLst/>
            <a:cxnLst/>
            <a:rect l="l" t="t" r="r" b="b"/>
            <a:pathLst>
              <a:path w="771525" h="374015">
                <a:moveTo>
                  <a:pt x="321309" y="256031"/>
                </a:moveTo>
                <a:lnTo>
                  <a:pt x="128524" y="256031"/>
                </a:lnTo>
                <a:lnTo>
                  <a:pt x="84962" y="373887"/>
                </a:lnTo>
                <a:lnTo>
                  <a:pt x="321309" y="256031"/>
                </a:lnTo>
                <a:close/>
              </a:path>
              <a:path w="771525" h="374015">
                <a:moveTo>
                  <a:pt x="771144" y="0"/>
                </a:moveTo>
                <a:lnTo>
                  <a:pt x="0" y="0"/>
                </a:lnTo>
                <a:lnTo>
                  <a:pt x="0" y="256031"/>
                </a:lnTo>
                <a:lnTo>
                  <a:pt x="771144" y="256031"/>
                </a:lnTo>
                <a:lnTo>
                  <a:pt x="771144" y="0"/>
                </a:lnTo>
                <a:close/>
              </a:path>
            </a:pathLst>
          </a:custGeom>
          <a:solidFill>
            <a:srgbClr val="24D3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1320653" y="125094"/>
            <a:ext cx="61468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solidFill>
                  <a:srgbClr val="FFFFFF"/>
                </a:solidFill>
                <a:latin typeface="함초롬돋움"/>
                <a:cs typeface="함초롬돋움"/>
              </a:rPr>
              <a:t>I</a:t>
            </a:r>
            <a:r>
              <a:rPr dirty="0" sz="1050" spc="-20">
                <a:solidFill>
                  <a:srgbClr val="FFFFFF"/>
                </a:solidFill>
                <a:latin typeface="함초롬돋움"/>
                <a:cs typeface="함초롬돋움"/>
              </a:rPr>
              <a:t>m</a:t>
            </a:r>
            <a:r>
              <a:rPr dirty="0" sz="1050" spc="15">
                <a:solidFill>
                  <a:srgbClr val="FFFFFF"/>
                </a:solidFill>
                <a:latin typeface="함초롬돋움"/>
                <a:cs typeface="함초롬돋움"/>
              </a:rPr>
              <a:t>p</a:t>
            </a:r>
            <a:r>
              <a:rPr dirty="0" sz="1050" spc="-40">
                <a:solidFill>
                  <a:srgbClr val="FFFFFF"/>
                </a:solidFill>
                <a:latin typeface="함초롬돋움"/>
                <a:cs typeface="함초롬돋움"/>
              </a:rPr>
              <a:t>o</a:t>
            </a:r>
            <a:r>
              <a:rPr dirty="0" sz="1050" spc="-55">
                <a:solidFill>
                  <a:srgbClr val="FFFFFF"/>
                </a:solidFill>
                <a:latin typeface="함초롬돋움"/>
                <a:cs typeface="함초롬돋움"/>
              </a:rPr>
              <a:t>rta</a:t>
            </a:r>
            <a:r>
              <a:rPr dirty="0" sz="1050" spc="-45">
                <a:solidFill>
                  <a:srgbClr val="FFFFFF"/>
                </a:solidFill>
                <a:latin typeface="함초롬돋움"/>
                <a:cs typeface="함초롬돋움"/>
              </a:rPr>
              <a:t>n</a:t>
            </a:r>
            <a:r>
              <a:rPr dirty="0" sz="1050" spc="-10">
                <a:solidFill>
                  <a:srgbClr val="FFFFFF"/>
                </a:solidFill>
                <a:latin typeface="함초롬돋움"/>
                <a:cs typeface="함초롬돋움"/>
              </a:rPr>
              <a:t>t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6115" y="230124"/>
            <a:ext cx="1026160" cy="338455"/>
          </a:xfrm>
          <a:prstGeom prst="rect">
            <a:avLst/>
          </a:prstGeom>
          <a:solidFill>
            <a:srgbClr val="F9B878"/>
          </a:solidFill>
        </p:spPr>
        <p:txBody>
          <a:bodyPr wrap="square" lIns="0" tIns="10160" rIns="0" bIns="0" rtlCol="0" vert="horz">
            <a:spAutoFit/>
          </a:bodyPr>
          <a:lstStyle/>
          <a:p>
            <a:pPr marL="146685">
              <a:lnSpc>
                <a:spcPct val="100000"/>
              </a:lnSpc>
              <a:spcBef>
                <a:spcPts val="80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반출하기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20965" y="566673"/>
            <a:ext cx="3649979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450">
                <a:solidFill>
                  <a:srgbClr val="B31782"/>
                </a:solidFill>
                <a:latin typeface="나눔고딕"/>
                <a:cs typeface="나눔고딕"/>
              </a:rPr>
              <a:t>주의사항:</a:t>
            </a:r>
            <a:r>
              <a:rPr dirty="0" sz="1600" spc="1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555">
                <a:solidFill>
                  <a:srgbClr val="B31782"/>
                </a:solidFill>
                <a:latin typeface="나눔고딕"/>
                <a:cs typeface="나눔고딕"/>
              </a:rPr>
              <a:t>서지관리</a:t>
            </a:r>
            <a:r>
              <a:rPr dirty="0" sz="160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670">
                <a:solidFill>
                  <a:srgbClr val="B31782"/>
                </a:solidFill>
                <a:latin typeface="나눔고딕"/>
                <a:cs typeface="나눔고딕"/>
              </a:rPr>
              <a:t>소프트웨어는</a:t>
            </a:r>
            <a:r>
              <a:rPr dirty="0" sz="1600" spc="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545">
                <a:solidFill>
                  <a:srgbClr val="B31782"/>
                </a:solidFill>
                <a:latin typeface="나눔고딕"/>
                <a:cs typeface="나눔고딕"/>
              </a:rPr>
              <a:t>도서관에</a:t>
            </a:r>
            <a:r>
              <a:rPr dirty="0" sz="1600" spc="2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840">
                <a:solidFill>
                  <a:srgbClr val="B31782"/>
                </a:solidFill>
                <a:latin typeface="나눔고딕"/>
                <a:cs typeface="나눔고딕"/>
              </a:rPr>
              <a:t>구독</a:t>
            </a:r>
            <a:r>
              <a:rPr dirty="0" sz="1600" spc="-1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610">
                <a:solidFill>
                  <a:srgbClr val="B31782"/>
                </a:solidFill>
                <a:latin typeface="나눔고딕"/>
                <a:cs typeface="나눔고딕"/>
              </a:rPr>
              <a:t>여부에</a:t>
            </a:r>
            <a:r>
              <a:rPr dirty="0" sz="1600" spc="-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280">
                <a:solidFill>
                  <a:srgbClr val="B31782"/>
                </a:solidFill>
                <a:latin typeface="나눔고딕"/>
                <a:cs typeface="나눔고딕"/>
              </a:rPr>
              <a:t>따라</a:t>
            </a:r>
            <a:r>
              <a:rPr dirty="0" sz="1600" spc="-16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1600" spc="-555">
                <a:solidFill>
                  <a:srgbClr val="B31782"/>
                </a:solidFill>
                <a:latin typeface="나눔고딕"/>
                <a:cs typeface="나눔고딕"/>
              </a:rPr>
              <a:t>상이</a:t>
            </a:r>
            <a:endParaRPr sz="1600">
              <a:latin typeface="나눔고딕"/>
              <a:cs typeface="나눔고딕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188065" y="2874010"/>
            <a:ext cx="188849" cy="904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946892" y="3109341"/>
            <a:ext cx="1103630" cy="617220"/>
          </a:xfrm>
          <a:custGeom>
            <a:avLst/>
            <a:gdLst/>
            <a:ahLst/>
            <a:cxnLst/>
            <a:rect l="l" t="t" r="r" b="b"/>
            <a:pathLst>
              <a:path w="1103629" h="617220">
                <a:moveTo>
                  <a:pt x="1035557" y="209931"/>
                </a:moveTo>
                <a:lnTo>
                  <a:pt x="67817" y="209931"/>
                </a:lnTo>
                <a:lnTo>
                  <a:pt x="41415" y="215259"/>
                </a:lnTo>
                <a:lnTo>
                  <a:pt x="19859" y="229790"/>
                </a:lnTo>
                <a:lnTo>
                  <a:pt x="5328" y="251346"/>
                </a:lnTo>
                <a:lnTo>
                  <a:pt x="0" y="277749"/>
                </a:lnTo>
                <a:lnTo>
                  <a:pt x="0" y="549021"/>
                </a:lnTo>
                <a:lnTo>
                  <a:pt x="5328" y="575423"/>
                </a:lnTo>
                <a:lnTo>
                  <a:pt x="19859" y="596979"/>
                </a:lnTo>
                <a:lnTo>
                  <a:pt x="41415" y="611510"/>
                </a:lnTo>
                <a:lnTo>
                  <a:pt x="67817" y="616839"/>
                </a:lnTo>
                <a:lnTo>
                  <a:pt x="1035557" y="616839"/>
                </a:lnTo>
                <a:lnTo>
                  <a:pt x="1061960" y="611510"/>
                </a:lnTo>
                <a:lnTo>
                  <a:pt x="1083516" y="596979"/>
                </a:lnTo>
                <a:lnTo>
                  <a:pt x="1098047" y="575423"/>
                </a:lnTo>
                <a:lnTo>
                  <a:pt x="1103376" y="549021"/>
                </a:lnTo>
                <a:lnTo>
                  <a:pt x="1103376" y="277749"/>
                </a:lnTo>
                <a:lnTo>
                  <a:pt x="1098047" y="251346"/>
                </a:lnTo>
                <a:lnTo>
                  <a:pt x="1083516" y="229790"/>
                </a:lnTo>
                <a:lnTo>
                  <a:pt x="1061960" y="215259"/>
                </a:lnTo>
                <a:lnTo>
                  <a:pt x="1035557" y="209931"/>
                </a:lnTo>
                <a:close/>
              </a:path>
              <a:path w="1103629" h="617220">
                <a:moveTo>
                  <a:pt x="823976" y="0"/>
                </a:moveTo>
                <a:lnTo>
                  <a:pt x="643635" y="209931"/>
                </a:lnTo>
                <a:lnTo>
                  <a:pt x="919479" y="209931"/>
                </a:lnTo>
                <a:lnTo>
                  <a:pt x="823976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1175618" y="3370579"/>
            <a:ext cx="64770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반출하기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410188" y="2284476"/>
            <a:ext cx="702945" cy="708660"/>
          </a:xfrm>
          <a:custGeom>
            <a:avLst/>
            <a:gdLst/>
            <a:ahLst/>
            <a:cxnLst/>
            <a:rect l="l" t="t" r="r" b="b"/>
            <a:pathLst>
              <a:path w="702945" h="708660">
                <a:moveTo>
                  <a:pt x="0" y="708660"/>
                </a:moveTo>
                <a:lnTo>
                  <a:pt x="702564" y="708660"/>
                </a:lnTo>
                <a:lnTo>
                  <a:pt x="702564" y="0"/>
                </a:lnTo>
                <a:lnTo>
                  <a:pt x="0" y="0"/>
                </a:lnTo>
                <a:lnTo>
                  <a:pt x="0" y="708660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65175" y="4262628"/>
            <a:ext cx="2962910" cy="307975"/>
          </a:xfrm>
          <a:prstGeom prst="rect">
            <a:avLst/>
          </a:prstGeom>
          <a:solidFill>
            <a:srgbClr val="7E7E7E"/>
          </a:solidFill>
        </p:spPr>
        <p:txBody>
          <a:bodyPr wrap="square" lIns="0" tIns="13970" rIns="0" bIns="0" rtlCol="0" vert="horz">
            <a:spAutoFit/>
          </a:bodyPr>
          <a:lstStyle/>
          <a:p>
            <a:pPr marL="104139">
              <a:lnSpc>
                <a:spcPct val="100000"/>
              </a:lnSpc>
              <a:spcBef>
                <a:spcPts val="11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주요 제공 서지반출 형식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및</a:t>
            </a:r>
            <a:r>
              <a:rPr dirty="0" sz="1400" spc="8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소프트웨어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4525" y="4717420"/>
            <a:ext cx="4413885" cy="14884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50100"/>
              </a:lnSpc>
              <a:spcBef>
                <a:spcPts val="95"/>
              </a:spcBef>
            </a:pPr>
            <a:r>
              <a:rPr dirty="0" sz="1600" spc="-50">
                <a:solidFill>
                  <a:srgbClr val="585858"/>
                </a:solidFill>
                <a:latin typeface="함초롬돋움"/>
                <a:cs typeface="함초롬돋움"/>
              </a:rPr>
              <a:t>Direct </a:t>
            </a:r>
            <a:r>
              <a:rPr dirty="0" sz="1600" spc="-35">
                <a:solidFill>
                  <a:srgbClr val="585858"/>
                </a:solidFill>
                <a:latin typeface="함초롬돋움"/>
                <a:cs typeface="함초롬돋움"/>
              </a:rPr>
              <a:t>Export </a:t>
            </a:r>
            <a:r>
              <a:rPr dirty="0" sz="1600" spc="-60">
                <a:solidFill>
                  <a:srgbClr val="585858"/>
                </a:solidFill>
                <a:latin typeface="함초롬돋움"/>
                <a:cs typeface="함초롬돋움"/>
              </a:rPr>
              <a:t>in </a:t>
            </a:r>
            <a:r>
              <a:rPr dirty="0" sz="1600" spc="-35">
                <a:solidFill>
                  <a:srgbClr val="F78A1E"/>
                </a:solidFill>
                <a:latin typeface="함초롬돋움"/>
                <a:cs typeface="함초롬돋움"/>
              </a:rPr>
              <a:t>RIS </a:t>
            </a:r>
            <a:r>
              <a:rPr dirty="0" sz="1600" spc="-75">
                <a:solidFill>
                  <a:srgbClr val="F78A1E"/>
                </a:solidFill>
                <a:latin typeface="함초롬돋움"/>
                <a:cs typeface="함초롬돋움"/>
              </a:rPr>
              <a:t>Format </a:t>
            </a:r>
            <a:r>
              <a:rPr dirty="0" sz="1600" spc="10">
                <a:solidFill>
                  <a:srgbClr val="585858"/>
                </a:solidFill>
                <a:latin typeface="함초롬돋움"/>
                <a:cs typeface="함초롬돋움"/>
              </a:rPr>
              <a:t>(e.g. </a:t>
            </a:r>
            <a:r>
              <a:rPr dirty="0" sz="1600" spc="-20">
                <a:solidFill>
                  <a:srgbClr val="585858"/>
                </a:solidFill>
                <a:latin typeface="함초롬돋움"/>
                <a:cs typeface="함초롬돋움"/>
              </a:rPr>
              <a:t>CITAVI,  EasyBib, EndNote, </a:t>
            </a:r>
            <a:r>
              <a:rPr dirty="0" sz="1600" spc="-40">
                <a:solidFill>
                  <a:srgbClr val="585858"/>
                </a:solidFill>
                <a:latin typeface="함초롬돋움"/>
                <a:cs typeface="함초롬돋움"/>
              </a:rPr>
              <a:t>ProCite, </a:t>
            </a:r>
            <a:r>
              <a:rPr dirty="0" sz="1600" spc="-50">
                <a:solidFill>
                  <a:srgbClr val="585858"/>
                </a:solidFill>
                <a:latin typeface="함초롬돋움"/>
                <a:cs typeface="함초롬돋움"/>
              </a:rPr>
              <a:t>Reference </a:t>
            </a:r>
            <a:r>
              <a:rPr dirty="0" sz="1600" spc="-35">
                <a:solidFill>
                  <a:srgbClr val="585858"/>
                </a:solidFill>
                <a:latin typeface="함초롬돋움"/>
                <a:cs typeface="함초롬돋움"/>
              </a:rPr>
              <a:t>Manager,  </a:t>
            </a:r>
            <a:r>
              <a:rPr dirty="0" sz="1600" spc="-60">
                <a:solidFill>
                  <a:srgbClr val="585858"/>
                </a:solidFill>
                <a:latin typeface="함초롬돋움"/>
                <a:cs typeface="함초롬돋움"/>
              </a:rPr>
              <a:t>Zotero)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0">
                <a:solidFill>
                  <a:srgbClr val="F78A1E"/>
                </a:solidFill>
                <a:latin typeface="함초롬돋움"/>
                <a:cs typeface="함초롬돋움"/>
              </a:rPr>
              <a:t>*RIS </a:t>
            </a:r>
            <a:r>
              <a:rPr dirty="0" sz="1600" spc="-75">
                <a:solidFill>
                  <a:srgbClr val="F78A1E"/>
                </a:solidFill>
                <a:latin typeface="함초롬돋움"/>
                <a:cs typeface="함초롬돋움"/>
              </a:rPr>
              <a:t>Format </a:t>
            </a:r>
            <a:r>
              <a:rPr dirty="0" sz="1600" spc="-165">
                <a:solidFill>
                  <a:srgbClr val="F78A1E"/>
                </a:solidFill>
                <a:latin typeface="함초롬돋움"/>
                <a:cs typeface="함초롬돋움"/>
              </a:rPr>
              <a:t>은 </a:t>
            </a:r>
            <a:r>
              <a:rPr dirty="0" sz="1600" spc="-160">
                <a:solidFill>
                  <a:srgbClr val="F78A1E"/>
                </a:solidFill>
                <a:latin typeface="함초롬돋움"/>
                <a:cs typeface="함초롬돋움"/>
              </a:rPr>
              <a:t>기본 </a:t>
            </a:r>
            <a:r>
              <a:rPr dirty="0" sz="1600" spc="-155">
                <a:solidFill>
                  <a:srgbClr val="F78A1E"/>
                </a:solidFill>
                <a:latin typeface="함초롬돋움"/>
                <a:cs typeface="함초롬돋움"/>
              </a:rPr>
              <a:t>서지사항 </a:t>
            </a:r>
            <a:r>
              <a:rPr dirty="0" sz="1600" spc="-160">
                <a:solidFill>
                  <a:srgbClr val="F78A1E"/>
                </a:solidFill>
                <a:latin typeface="함초롬돋움"/>
                <a:cs typeface="함초롬돋움"/>
              </a:rPr>
              <a:t>반출</a:t>
            </a:r>
            <a:r>
              <a:rPr dirty="0" sz="1600" spc="-180">
                <a:solidFill>
                  <a:srgbClr val="F78A1E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F78A1E"/>
                </a:solidFill>
                <a:latin typeface="함초롬돋움"/>
                <a:cs typeface="함초롬돋움"/>
              </a:rPr>
              <a:t>형식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860280" y="5801149"/>
            <a:ext cx="1621535" cy="4052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227305" y="5059679"/>
            <a:ext cx="1866549" cy="342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9215628" y="4998720"/>
            <a:ext cx="1716024" cy="5775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878067" y="5655564"/>
            <a:ext cx="1403604" cy="6614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693152" y="5067300"/>
            <a:ext cx="1019555" cy="10195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192779" y="2936748"/>
            <a:ext cx="380999" cy="18135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713989" y="2990088"/>
            <a:ext cx="418465" cy="76200"/>
          </a:xfrm>
          <a:custGeom>
            <a:avLst/>
            <a:gdLst/>
            <a:ahLst/>
            <a:cxnLst/>
            <a:rect l="l" t="t" r="r" b="b"/>
            <a:pathLst>
              <a:path w="418464" h="76200">
                <a:moveTo>
                  <a:pt x="342011" y="0"/>
                </a:moveTo>
                <a:lnTo>
                  <a:pt x="342011" y="76200"/>
                </a:lnTo>
                <a:lnTo>
                  <a:pt x="405511" y="44450"/>
                </a:lnTo>
                <a:lnTo>
                  <a:pt x="358267" y="44450"/>
                </a:lnTo>
                <a:lnTo>
                  <a:pt x="361061" y="41656"/>
                </a:lnTo>
                <a:lnTo>
                  <a:pt x="361061" y="34544"/>
                </a:lnTo>
                <a:lnTo>
                  <a:pt x="358267" y="31750"/>
                </a:lnTo>
                <a:lnTo>
                  <a:pt x="405511" y="31750"/>
                </a:lnTo>
                <a:lnTo>
                  <a:pt x="342011" y="0"/>
                </a:lnTo>
                <a:close/>
              </a:path>
              <a:path w="418464" h="76200">
                <a:moveTo>
                  <a:pt x="342011" y="31750"/>
                </a:moveTo>
                <a:lnTo>
                  <a:pt x="2793" y="31750"/>
                </a:lnTo>
                <a:lnTo>
                  <a:pt x="0" y="34544"/>
                </a:lnTo>
                <a:lnTo>
                  <a:pt x="0" y="41656"/>
                </a:lnTo>
                <a:lnTo>
                  <a:pt x="2793" y="44450"/>
                </a:lnTo>
                <a:lnTo>
                  <a:pt x="342011" y="44450"/>
                </a:lnTo>
                <a:lnTo>
                  <a:pt x="342011" y="31750"/>
                </a:lnTo>
                <a:close/>
              </a:path>
              <a:path w="418464" h="76200">
                <a:moveTo>
                  <a:pt x="405511" y="31750"/>
                </a:moveTo>
                <a:lnTo>
                  <a:pt x="358267" y="31750"/>
                </a:lnTo>
                <a:lnTo>
                  <a:pt x="361061" y="34544"/>
                </a:lnTo>
                <a:lnTo>
                  <a:pt x="361061" y="41656"/>
                </a:lnTo>
                <a:lnTo>
                  <a:pt x="358267" y="44450"/>
                </a:lnTo>
                <a:lnTo>
                  <a:pt x="405511" y="44450"/>
                </a:lnTo>
                <a:lnTo>
                  <a:pt x="418211" y="38100"/>
                </a:lnTo>
                <a:lnTo>
                  <a:pt x="405511" y="31750"/>
                </a:lnTo>
                <a:close/>
              </a:path>
            </a:pathLst>
          </a:custGeom>
          <a:solidFill>
            <a:srgbClr val="016D3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631819" y="2905760"/>
            <a:ext cx="160591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04">
                <a:solidFill>
                  <a:srgbClr val="016D39"/>
                </a:solidFill>
                <a:latin typeface="나눔고딕"/>
                <a:cs typeface="나눔고딕"/>
              </a:rPr>
              <a:t>엑셀(Excel)</a:t>
            </a:r>
            <a:r>
              <a:rPr dirty="0" sz="1400" spc="-50">
                <a:solidFill>
                  <a:srgbClr val="016D39"/>
                </a:solidFill>
                <a:latin typeface="나눔고딕"/>
                <a:cs typeface="나눔고딕"/>
              </a:rPr>
              <a:t> </a:t>
            </a:r>
            <a:r>
              <a:rPr dirty="0" sz="1400" spc="-565">
                <a:solidFill>
                  <a:srgbClr val="016D39"/>
                </a:solidFill>
                <a:latin typeface="나눔고딕"/>
                <a:cs typeface="나눔고딕"/>
              </a:rPr>
              <a:t>형식으로</a:t>
            </a:r>
            <a:r>
              <a:rPr dirty="0" sz="1400" spc="-30">
                <a:solidFill>
                  <a:srgbClr val="016D39"/>
                </a:solidFill>
                <a:latin typeface="나눔고딕"/>
                <a:cs typeface="나눔고딕"/>
              </a:rPr>
              <a:t> </a:t>
            </a:r>
            <a:r>
              <a:rPr dirty="0" sz="1400" spc="-500">
                <a:solidFill>
                  <a:srgbClr val="016D39"/>
                </a:solidFill>
                <a:latin typeface="나눔고딕"/>
                <a:cs typeface="나눔고딕"/>
              </a:rPr>
              <a:t>반출</a:t>
            </a:r>
            <a:r>
              <a:rPr dirty="0" sz="1400" spc="-50">
                <a:solidFill>
                  <a:srgbClr val="016D39"/>
                </a:solidFill>
                <a:latin typeface="나눔고딕"/>
                <a:cs typeface="나눔고딕"/>
              </a:rPr>
              <a:t> </a:t>
            </a:r>
            <a:r>
              <a:rPr dirty="0" sz="1400" spc="-550">
                <a:solidFill>
                  <a:srgbClr val="016D39"/>
                </a:solidFill>
                <a:latin typeface="나눔고딕"/>
                <a:cs typeface="나눔고딕"/>
              </a:rPr>
              <a:t>가능</a:t>
            </a:r>
            <a:endParaRPr sz="1400">
              <a:latin typeface="나눔고딕"/>
              <a:cs typeface="나눔고딕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1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594" y="1458057"/>
            <a:ext cx="5918983" cy="921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8541" y="2930651"/>
            <a:ext cx="7480914" cy="35935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4881" y="2925889"/>
            <a:ext cx="7649845" cy="3603625"/>
          </a:xfrm>
          <a:custGeom>
            <a:avLst/>
            <a:gdLst/>
            <a:ahLst/>
            <a:cxnLst/>
            <a:rect l="l" t="t" r="r" b="b"/>
            <a:pathLst>
              <a:path w="7649845" h="3603625">
                <a:moveTo>
                  <a:pt x="0" y="3603117"/>
                </a:moveTo>
                <a:lnTo>
                  <a:pt x="7649336" y="3603117"/>
                </a:lnTo>
                <a:lnTo>
                  <a:pt x="7649336" y="0"/>
                </a:lnTo>
                <a:lnTo>
                  <a:pt x="0" y="0"/>
                </a:lnTo>
                <a:lnTo>
                  <a:pt x="0" y="3603117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071359" y="554736"/>
            <a:ext cx="838200" cy="376555"/>
          </a:xfrm>
          <a:custGeom>
            <a:avLst/>
            <a:gdLst/>
            <a:ahLst/>
            <a:cxnLst/>
            <a:rect l="l" t="t" r="r" b="b"/>
            <a:pathLst>
              <a:path w="838200" h="376555">
                <a:moveTo>
                  <a:pt x="349250" y="257555"/>
                </a:moveTo>
                <a:lnTo>
                  <a:pt x="139700" y="257555"/>
                </a:lnTo>
                <a:lnTo>
                  <a:pt x="92329" y="376047"/>
                </a:lnTo>
                <a:lnTo>
                  <a:pt x="349250" y="257555"/>
                </a:lnTo>
                <a:close/>
              </a:path>
              <a:path w="838200" h="376555">
                <a:moveTo>
                  <a:pt x="838200" y="0"/>
                </a:moveTo>
                <a:lnTo>
                  <a:pt x="0" y="0"/>
                </a:lnTo>
                <a:lnTo>
                  <a:pt x="0" y="257555"/>
                </a:lnTo>
                <a:lnTo>
                  <a:pt x="838200" y="257555"/>
                </a:lnTo>
                <a:lnTo>
                  <a:pt x="838200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140320" y="552399"/>
            <a:ext cx="70294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10">
                <a:solidFill>
                  <a:srgbClr val="FFFFFF"/>
                </a:solidFill>
                <a:latin typeface="함초롬돋움"/>
                <a:cs typeface="함초롬돋움"/>
              </a:rPr>
              <a:t>HTML</a:t>
            </a:r>
            <a:r>
              <a:rPr dirty="0" sz="105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050" spc="20">
                <a:solidFill>
                  <a:srgbClr val="FFFFFF"/>
                </a:solidFill>
                <a:latin typeface="함초롬돋움"/>
                <a:cs typeface="함초롬돋움"/>
              </a:rPr>
              <a:t>Only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21507" y="2360676"/>
            <a:ext cx="251460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921507" y="236067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4881" y="1162558"/>
            <a:ext cx="7649845" cy="148780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 algn="ctr" marR="1953895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189988" y="2840735"/>
            <a:ext cx="249936" cy="252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189988" y="2840735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89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254376" y="281279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1395" y="4088891"/>
            <a:ext cx="1284732" cy="1999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96633" y="4084129"/>
            <a:ext cx="1294765" cy="2009139"/>
          </a:xfrm>
          <a:custGeom>
            <a:avLst/>
            <a:gdLst/>
            <a:ahLst/>
            <a:cxnLst/>
            <a:rect l="l" t="t" r="r" b="b"/>
            <a:pathLst>
              <a:path w="1294764" h="2009139">
                <a:moveTo>
                  <a:pt x="0" y="2009012"/>
                </a:moveTo>
                <a:lnTo>
                  <a:pt x="1294257" y="2009012"/>
                </a:lnTo>
                <a:lnTo>
                  <a:pt x="1294257" y="0"/>
                </a:lnTo>
                <a:lnTo>
                  <a:pt x="0" y="0"/>
                </a:lnTo>
                <a:lnTo>
                  <a:pt x="0" y="2009012"/>
                </a:lnTo>
                <a:close/>
              </a:path>
            </a:pathLst>
          </a:custGeom>
          <a:ln w="9525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397251" y="2229611"/>
            <a:ext cx="459740" cy="257810"/>
          </a:xfrm>
          <a:custGeom>
            <a:avLst/>
            <a:gdLst/>
            <a:ahLst/>
            <a:cxnLst/>
            <a:rect l="l" t="t" r="r" b="b"/>
            <a:pathLst>
              <a:path w="459739" h="257810">
                <a:moveTo>
                  <a:pt x="221168" y="69134"/>
                </a:moveTo>
                <a:lnTo>
                  <a:pt x="186774" y="137202"/>
                </a:lnTo>
                <a:lnTo>
                  <a:pt x="425069" y="257683"/>
                </a:lnTo>
                <a:lnTo>
                  <a:pt x="459486" y="189737"/>
                </a:lnTo>
                <a:lnTo>
                  <a:pt x="221168" y="69134"/>
                </a:lnTo>
                <a:close/>
              </a:path>
              <a:path w="459739" h="257810">
                <a:moveTo>
                  <a:pt x="0" y="0"/>
                </a:moveTo>
                <a:lnTo>
                  <a:pt x="152400" y="205232"/>
                </a:lnTo>
                <a:lnTo>
                  <a:pt x="186774" y="137202"/>
                </a:lnTo>
                <a:lnTo>
                  <a:pt x="152781" y="120014"/>
                </a:lnTo>
                <a:lnTo>
                  <a:pt x="187198" y="51942"/>
                </a:lnTo>
                <a:lnTo>
                  <a:pt x="229855" y="51942"/>
                </a:lnTo>
                <a:lnTo>
                  <a:pt x="255524" y="1142"/>
                </a:lnTo>
                <a:lnTo>
                  <a:pt x="0" y="0"/>
                </a:lnTo>
                <a:close/>
              </a:path>
              <a:path w="459739" h="257810">
                <a:moveTo>
                  <a:pt x="187198" y="51942"/>
                </a:moveTo>
                <a:lnTo>
                  <a:pt x="152781" y="120014"/>
                </a:lnTo>
                <a:lnTo>
                  <a:pt x="186774" y="137202"/>
                </a:lnTo>
                <a:lnTo>
                  <a:pt x="221168" y="69134"/>
                </a:lnTo>
                <a:lnTo>
                  <a:pt x="187198" y="51942"/>
                </a:lnTo>
                <a:close/>
              </a:path>
              <a:path w="459739" h="257810">
                <a:moveTo>
                  <a:pt x="229855" y="51942"/>
                </a:moveTo>
                <a:lnTo>
                  <a:pt x="187198" y="51942"/>
                </a:lnTo>
                <a:lnTo>
                  <a:pt x="221168" y="69134"/>
                </a:lnTo>
                <a:lnTo>
                  <a:pt x="229855" y="51942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324088" y="1594103"/>
            <a:ext cx="251459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324088" y="1594103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8324088" y="1946148"/>
            <a:ext cx="251459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8324088" y="194614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328659" y="2304288"/>
            <a:ext cx="249936" cy="2514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328659" y="2304288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8390001" y="1571370"/>
            <a:ext cx="3458845" cy="12877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58445" algn="l"/>
              </a:tabLst>
            </a:pPr>
            <a:r>
              <a:rPr dirty="0" baseline="-5952" sz="2100" spc="-442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200" spc="-2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200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1200" spc="-25">
                <a:solidFill>
                  <a:srgbClr val="404040"/>
                </a:solidFill>
                <a:latin typeface="함초롬돋움"/>
                <a:cs typeface="함초롬돋움"/>
              </a:rPr>
              <a:t>원문(Full-text) 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확인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및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 접근</a:t>
            </a:r>
            <a:endParaRPr sz="12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258445" algn="l"/>
              </a:tabLst>
            </a:pPr>
            <a:r>
              <a:rPr dirty="0" baseline="-5952" sz="2100" spc="-442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200" spc="-2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기사 언어 확인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후 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번역하고 싶은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언어</a:t>
            </a:r>
            <a:r>
              <a:rPr dirty="0" sz="1200" spc="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선택</a:t>
            </a:r>
            <a:endParaRPr sz="1200">
              <a:latin typeface="함초롬돋움"/>
              <a:cs typeface="함초롬돋움"/>
            </a:endParaRPr>
          </a:p>
          <a:p>
            <a:pPr marL="15875">
              <a:lnSpc>
                <a:spcPct val="100000"/>
              </a:lnSpc>
              <a:spcBef>
                <a:spcPts val="1080"/>
              </a:spcBef>
              <a:tabLst>
                <a:tab pos="258445" algn="l"/>
              </a:tabLst>
            </a:pPr>
            <a:r>
              <a:rPr dirty="0" baseline="-7936" sz="2100" spc="-465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200" spc="-31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200" spc="-114">
                <a:solidFill>
                  <a:srgbClr val="404040"/>
                </a:solidFill>
                <a:latin typeface="함초롬돋움"/>
                <a:cs typeface="함초롬돋움"/>
              </a:rPr>
              <a:t>번역된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본문</a:t>
            </a:r>
            <a:r>
              <a:rPr dirty="0" sz="1200" spc="-1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114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200">
              <a:latin typeface="함초롬돋움"/>
              <a:cs typeface="함초롬돋움"/>
            </a:endParaRPr>
          </a:p>
          <a:p>
            <a:pPr marL="243204">
              <a:lnSpc>
                <a:spcPct val="100000"/>
              </a:lnSpc>
              <a:spcBef>
                <a:spcPts val="1230"/>
              </a:spcBef>
            </a:pPr>
            <a:r>
              <a:rPr dirty="0" sz="1250" spc="-13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번역된 본문은 기계어 번역으로 참고용으로만</a:t>
            </a:r>
            <a:r>
              <a:rPr dirty="0" sz="1200" spc="-19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사용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6784" y="675131"/>
            <a:ext cx="1224280" cy="338455"/>
          </a:xfrm>
          <a:prstGeom prst="rect">
            <a:avLst/>
          </a:prstGeom>
          <a:solidFill>
            <a:srgbClr val="F9B878"/>
          </a:solidFill>
        </p:spPr>
        <p:txBody>
          <a:bodyPr wrap="square" lIns="0" tIns="8255" rIns="0" bIns="0" rtlCol="0" vert="horz">
            <a:spAutoFit/>
          </a:bodyPr>
          <a:lstStyle/>
          <a:p>
            <a:pPr marL="254000">
              <a:lnSpc>
                <a:spcPct val="100000"/>
              </a:lnSpc>
              <a:spcBef>
                <a:spcPts val="65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번역하기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78447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0">
                <a:latin typeface="함초롬돋움"/>
                <a:cs typeface="함초롬돋움"/>
              </a:rPr>
              <a:t>HTML </a:t>
            </a:r>
            <a:r>
              <a:rPr dirty="0" sz="1800" spc="-110" b="0">
                <a:latin typeface="함초롬돋움"/>
                <a:cs typeface="함초롬돋움"/>
              </a:rPr>
              <a:t>원문: </a:t>
            </a:r>
            <a:r>
              <a:rPr dirty="0" sz="1800" spc="-175" b="0">
                <a:latin typeface="함초롬돋움"/>
                <a:cs typeface="함초롬돋움"/>
              </a:rPr>
              <a:t>번역 </a:t>
            </a:r>
            <a:r>
              <a:rPr dirty="0" sz="1800" spc="-180" b="0">
                <a:latin typeface="함초롬돋움"/>
                <a:cs typeface="함초롬돋움"/>
              </a:rPr>
              <a:t>및</a:t>
            </a:r>
            <a:r>
              <a:rPr dirty="0" sz="1800" spc="-24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읽어주기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71333" y="68072"/>
            <a:ext cx="46164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함초롬돋움"/>
                <a:cs typeface="함초롬돋움"/>
              </a:rPr>
              <a:t>HTML</a:t>
            </a:r>
            <a:r>
              <a:rPr dirty="0" sz="1400" spc="13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형식으로 되어 있는 </a:t>
            </a:r>
            <a:r>
              <a:rPr dirty="0" sz="1400" spc="-35">
                <a:solidFill>
                  <a:srgbClr val="FFFFFF"/>
                </a:solidFill>
                <a:latin typeface="함초롬돋움"/>
                <a:cs typeface="함초롬돋움"/>
              </a:rPr>
              <a:t>원문(Full-text)일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경우에만 사용 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04800" y="2987039"/>
            <a:ext cx="1659889" cy="288290"/>
          </a:xfrm>
          <a:custGeom>
            <a:avLst/>
            <a:gdLst/>
            <a:ahLst/>
            <a:cxnLst/>
            <a:rect l="l" t="t" r="r" b="b"/>
            <a:pathLst>
              <a:path w="1659889" h="288289">
                <a:moveTo>
                  <a:pt x="0" y="288036"/>
                </a:moveTo>
                <a:lnTo>
                  <a:pt x="1659636" y="288036"/>
                </a:lnTo>
                <a:lnTo>
                  <a:pt x="1659636" y="0"/>
                </a:lnTo>
                <a:lnTo>
                  <a:pt x="0" y="0"/>
                </a:lnTo>
                <a:lnTo>
                  <a:pt x="0" y="288036"/>
                </a:lnTo>
                <a:close/>
              </a:path>
            </a:pathLst>
          </a:custGeom>
          <a:ln w="5715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56831" y="3384041"/>
            <a:ext cx="85725" cy="625475"/>
          </a:xfrm>
          <a:custGeom>
            <a:avLst/>
            <a:gdLst/>
            <a:ahLst/>
            <a:cxnLst/>
            <a:rect l="l" t="t" r="r" b="b"/>
            <a:pathLst>
              <a:path w="85725" h="625475">
                <a:moveTo>
                  <a:pt x="57150" y="0"/>
                </a:moveTo>
                <a:lnTo>
                  <a:pt x="28575" y="0"/>
                </a:lnTo>
                <a:lnTo>
                  <a:pt x="28575" y="85725"/>
                </a:lnTo>
                <a:lnTo>
                  <a:pt x="57150" y="85725"/>
                </a:lnTo>
                <a:lnTo>
                  <a:pt x="57150" y="0"/>
                </a:lnTo>
                <a:close/>
              </a:path>
              <a:path w="85725" h="625475">
                <a:moveTo>
                  <a:pt x="57150" y="114300"/>
                </a:moveTo>
                <a:lnTo>
                  <a:pt x="28575" y="114300"/>
                </a:lnTo>
                <a:lnTo>
                  <a:pt x="28575" y="200025"/>
                </a:lnTo>
                <a:lnTo>
                  <a:pt x="57150" y="200025"/>
                </a:lnTo>
                <a:lnTo>
                  <a:pt x="57150" y="114300"/>
                </a:lnTo>
                <a:close/>
              </a:path>
              <a:path w="85725" h="625475">
                <a:moveTo>
                  <a:pt x="57150" y="228600"/>
                </a:moveTo>
                <a:lnTo>
                  <a:pt x="28575" y="228600"/>
                </a:lnTo>
                <a:lnTo>
                  <a:pt x="28575" y="314325"/>
                </a:lnTo>
                <a:lnTo>
                  <a:pt x="57150" y="314325"/>
                </a:lnTo>
                <a:lnTo>
                  <a:pt x="57150" y="228600"/>
                </a:lnTo>
                <a:close/>
              </a:path>
              <a:path w="85725" h="625475">
                <a:moveTo>
                  <a:pt x="57150" y="342900"/>
                </a:moveTo>
                <a:lnTo>
                  <a:pt x="28575" y="342900"/>
                </a:lnTo>
                <a:lnTo>
                  <a:pt x="28575" y="428625"/>
                </a:lnTo>
                <a:lnTo>
                  <a:pt x="57150" y="428625"/>
                </a:lnTo>
                <a:lnTo>
                  <a:pt x="57150" y="342900"/>
                </a:lnTo>
                <a:close/>
              </a:path>
              <a:path w="85725" h="625475">
                <a:moveTo>
                  <a:pt x="28575" y="539369"/>
                </a:moveTo>
                <a:lnTo>
                  <a:pt x="0" y="539369"/>
                </a:lnTo>
                <a:lnTo>
                  <a:pt x="42862" y="625094"/>
                </a:lnTo>
                <a:lnTo>
                  <a:pt x="83947" y="542925"/>
                </a:lnTo>
                <a:lnTo>
                  <a:pt x="28575" y="542925"/>
                </a:lnTo>
                <a:lnTo>
                  <a:pt x="28575" y="539369"/>
                </a:lnTo>
                <a:close/>
              </a:path>
              <a:path w="85725" h="625475">
                <a:moveTo>
                  <a:pt x="57150" y="457200"/>
                </a:moveTo>
                <a:lnTo>
                  <a:pt x="28575" y="457200"/>
                </a:lnTo>
                <a:lnTo>
                  <a:pt x="28575" y="542925"/>
                </a:lnTo>
                <a:lnTo>
                  <a:pt x="57150" y="542925"/>
                </a:lnTo>
                <a:lnTo>
                  <a:pt x="57150" y="457200"/>
                </a:lnTo>
                <a:close/>
              </a:path>
              <a:path w="85725" h="625475">
                <a:moveTo>
                  <a:pt x="85725" y="539369"/>
                </a:moveTo>
                <a:lnTo>
                  <a:pt x="57150" y="539369"/>
                </a:lnTo>
                <a:lnTo>
                  <a:pt x="57150" y="542925"/>
                </a:lnTo>
                <a:lnTo>
                  <a:pt x="83947" y="542925"/>
                </a:lnTo>
                <a:lnTo>
                  <a:pt x="85725" y="539369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886076" y="5629655"/>
            <a:ext cx="1264285" cy="553720"/>
          </a:xfrm>
          <a:custGeom>
            <a:avLst/>
            <a:gdLst/>
            <a:ahLst/>
            <a:cxnLst/>
            <a:rect l="l" t="t" r="r" b="b"/>
            <a:pathLst>
              <a:path w="1264285" h="553720">
                <a:moveTo>
                  <a:pt x="1171829" y="0"/>
                </a:moveTo>
                <a:lnTo>
                  <a:pt x="294005" y="0"/>
                </a:lnTo>
                <a:lnTo>
                  <a:pt x="258113" y="7244"/>
                </a:lnTo>
                <a:lnTo>
                  <a:pt x="228806" y="27003"/>
                </a:lnTo>
                <a:lnTo>
                  <a:pt x="209047" y="56310"/>
                </a:lnTo>
                <a:lnTo>
                  <a:pt x="201803" y="92202"/>
                </a:lnTo>
                <a:lnTo>
                  <a:pt x="0" y="161544"/>
                </a:lnTo>
                <a:lnTo>
                  <a:pt x="201803" y="230505"/>
                </a:lnTo>
                <a:lnTo>
                  <a:pt x="201803" y="461010"/>
                </a:lnTo>
                <a:lnTo>
                  <a:pt x="209047" y="496896"/>
                </a:lnTo>
                <a:lnTo>
                  <a:pt x="228806" y="526203"/>
                </a:lnTo>
                <a:lnTo>
                  <a:pt x="258113" y="545965"/>
                </a:lnTo>
                <a:lnTo>
                  <a:pt x="294005" y="553212"/>
                </a:lnTo>
                <a:lnTo>
                  <a:pt x="1171829" y="553212"/>
                </a:lnTo>
                <a:lnTo>
                  <a:pt x="1207720" y="545965"/>
                </a:lnTo>
                <a:lnTo>
                  <a:pt x="1237027" y="526203"/>
                </a:lnTo>
                <a:lnTo>
                  <a:pt x="1256786" y="496896"/>
                </a:lnTo>
                <a:lnTo>
                  <a:pt x="1264031" y="461010"/>
                </a:lnTo>
                <a:lnTo>
                  <a:pt x="1264031" y="92202"/>
                </a:lnTo>
                <a:lnTo>
                  <a:pt x="1256786" y="56310"/>
                </a:lnTo>
                <a:lnTo>
                  <a:pt x="1237027" y="27003"/>
                </a:lnTo>
                <a:lnTo>
                  <a:pt x="1207720" y="7244"/>
                </a:lnTo>
                <a:lnTo>
                  <a:pt x="1171829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886076" y="5629655"/>
            <a:ext cx="1264285" cy="553720"/>
          </a:xfrm>
          <a:custGeom>
            <a:avLst/>
            <a:gdLst/>
            <a:ahLst/>
            <a:cxnLst/>
            <a:rect l="l" t="t" r="r" b="b"/>
            <a:pathLst>
              <a:path w="1264285" h="553720">
                <a:moveTo>
                  <a:pt x="201803" y="92202"/>
                </a:moveTo>
                <a:lnTo>
                  <a:pt x="209047" y="56310"/>
                </a:lnTo>
                <a:lnTo>
                  <a:pt x="228806" y="27003"/>
                </a:lnTo>
                <a:lnTo>
                  <a:pt x="258113" y="7244"/>
                </a:lnTo>
                <a:lnTo>
                  <a:pt x="294005" y="0"/>
                </a:lnTo>
                <a:lnTo>
                  <a:pt x="378841" y="0"/>
                </a:lnTo>
                <a:lnTo>
                  <a:pt x="644398" y="0"/>
                </a:lnTo>
                <a:lnTo>
                  <a:pt x="1171829" y="0"/>
                </a:lnTo>
                <a:lnTo>
                  <a:pt x="1207720" y="7244"/>
                </a:lnTo>
                <a:lnTo>
                  <a:pt x="1237027" y="27003"/>
                </a:lnTo>
                <a:lnTo>
                  <a:pt x="1256786" y="56310"/>
                </a:lnTo>
                <a:lnTo>
                  <a:pt x="1264031" y="92202"/>
                </a:lnTo>
                <a:lnTo>
                  <a:pt x="1264031" y="230505"/>
                </a:lnTo>
                <a:lnTo>
                  <a:pt x="1264031" y="461010"/>
                </a:lnTo>
                <a:lnTo>
                  <a:pt x="1256786" y="496896"/>
                </a:lnTo>
                <a:lnTo>
                  <a:pt x="1237027" y="526203"/>
                </a:lnTo>
                <a:lnTo>
                  <a:pt x="1207720" y="545965"/>
                </a:lnTo>
                <a:lnTo>
                  <a:pt x="1171829" y="553212"/>
                </a:lnTo>
                <a:lnTo>
                  <a:pt x="644398" y="553212"/>
                </a:lnTo>
                <a:lnTo>
                  <a:pt x="378841" y="553212"/>
                </a:lnTo>
                <a:lnTo>
                  <a:pt x="294005" y="553212"/>
                </a:lnTo>
                <a:lnTo>
                  <a:pt x="258113" y="545965"/>
                </a:lnTo>
                <a:lnTo>
                  <a:pt x="228806" y="526203"/>
                </a:lnTo>
                <a:lnTo>
                  <a:pt x="209047" y="496896"/>
                </a:lnTo>
                <a:lnTo>
                  <a:pt x="201803" y="461010"/>
                </a:lnTo>
                <a:lnTo>
                  <a:pt x="201803" y="230505"/>
                </a:lnTo>
                <a:lnTo>
                  <a:pt x="0" y="161544"/>
                </a:lnTo>
                <a:lnTo>
                  <a:pt x="201803" y="92202"/>
                </a:lnTo>
                <a:close/>
              </a:path>
            </a:pathLst>
          </a:custGeom>
          <a:ln w="12699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183638" y="5685231"/>
            <a:ext cx="8686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6685" marR="5080" indent="-134620">
              <a:lnSpc>
                <a:spcPct val="100000"/>
              </a:lnSpc>
              <a:spcBef>
                <a:spcPts val="100"/>
              </a:spcBef>
            </a:pP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다양한 언어로  번역</a:t>
            </a:r>
            <a:r>
              <a:rPr dirty="0" sz="12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25">
                <a:solidFill>
                  <a:srgbClr val="FFFFFF"/>
                </a:solidFill>
                <a:latin typeface="함초롬돋움"/>
                <a:cs typeface="함초롬돋움"/>
              </a:rPr>
              <a:t>제공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220967" y="3540252"/>
            <a:ext cx="5821680" cy="28300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216141" y="3535489"/>
            <a:ext cx="5831205" cy="2839720"/>
          </a:xfrm>
          <a:custGeom>
            <a:avLst/>
            <a:gdLst/>
            <a:ahLst/>
            <a:cxnLst/>
            <a:rect l="l" t="t" r="r" b="b"/>
            <a:pathLst>
              <a:path w="5831205" h="2839720">
                <a:moveTo>
                  <a:pt x="0" y="2839593"/>
                </a:moveTo>
                <a:lnTo>
                  <a:pt x="5831204" y="2839593"/>
                </a:lnTo>
                <a:lnTo>
                  <a:pt x="5831204" y="0"/>
                </a:lnTo>
                <a:lnTo>
                  <a:pt x="0" y="0"/>
                </a:lnTo>
                <a:lnTo>
                  <a:pt x="0" y="2839593"/>
                </a:lnTo>
                <a:close/>
              </a:path>
            </a:pathLst>
          </a:custGeom>
          <a:ln w="9524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8171688" y="3587496"/>
            <a:ext cx="251459" cy="252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171688" y="358749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8237601" y="3589985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9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391143" y="719327"/>
            <a:ext cx="3493135" cy="462280"/>
          </a:xfrm>
          <a:prstGeom prst="rect">
            <a:avLst/>
          </a:prstGeom>
          <a:solidFill>
            <a:srgbClr val="7E7E7E"/>
          </a:solidFill>
        </p:spPr>
        <p:txBody>
          <a:bodyPr wrap="square" lIns="0" tIns="2032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60"/>
              </a:spcBef>
            </a:pPr>
            <a:r>
              <a:rPr dirty="0" sz="1200" spc="-65">
                <a:solidFill>
                  <a:srgbClr val="F8C7E9"/>
                </a:solidFill>
                <a:latin typeface="함초롬돋움"/>
                <a:cs typeface="함초롬돋움"/>
              </a:rPr>
              <a:t>* </a:t>
            </a:r>
            <a:r>
              <a:rPr dirty="0" sz="1200" spc="-10">
                <a:solidFill>
                  <a:srgbClr val="F8C7E9"/>
                </a:solidFill>
                <a:latin typeface="함초롬돋움"/>
                <a:cs typeface="함초롬돋움"/>
              </a:rPr>
              <a:t>Time, </a:t>
            </a:r>
            <a:r>
              <a:rPr dirty="0" sz="1200" spc="-25">
                <a:solidFill>
                  <a:srgbClr val="F8C7E9"/>
                </a:solidFill>
                <a:latin typeface="함초롬돋움"/>
                <a:cs typeface="함초롬돋움"/>
              </a:rPr>
              <a:t>Sports </a:t>
            </a:r>
            <a:r>
              <a:rPr dirty="0" sz="1200" spc="-35">
                <a:solidFill>
                  <a:srgbClr val="F8C7E9"/>
                </a:solidFill>
                <a:latin typeface="함초롬돋움"/>
                <a:cs typeface="함초롬돋움"/>
              </a:rPr>
              <a:t>Illustrated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등 보통 </a:t>
            </a:r>
            <a:r>
              <a:rPr dirty="0" sz="1200" spc="-114">
                <a:solidFill>
                  <a:srgbClr val="F8C7E9"/>
                </a:solidFill>
                <a:latin typeface="함초롬돋움"/>
                <a:cs typeface="함초롬돋움"/>
              </a:rPr>
              <a:t>매거진</a:t>
            </a:r>
            <a:r>
              <a:rPr dirty="0" sz="1200" spc="-80">
                <a:solidFill>
                  <a:srgbClr val="F8C7E9"/>
                </a:solidFill>
                <a:latin typeface="함초롬돋움"/>
                <a:cs typeface="함초롬돋움"/>
              </a:rPr>
              <a:t>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원문</a:t>
            </a:r>
            <a:endParaRPr sz="1200">
              <a:latin typeface="함초롬돋움"/>
              <a:cs typeface="함초롬돋움"/>
            </a:endParaRPr>
          </a:p>
          <a:p>
            <a:pPr algn="ctr" marL="2540">
              <a:lnSpc>
                <a:spcPct val="100000"/>
              </a:lnSpc>
            </a:pPr>
            <a:r>
              <a:rPr dirty="0" sz="1200" spc="-15">
                <a:solidFill>
                  <a:srgbClr val="FFFFFF"/>
                </a:solidFill>
                <a:latin typeface="함초롬돋움"/>
                <a:cs typeface="함초롬돋움"/>
              </a:rPr>
              <a:t>(Full-text)이 </a:t>
            </a:r>
            <a:r>
              <a:rPr dirty="0" sz="1200" spc="5">
                <a:solidFill>
                  <a:srgbClr val="FFFFFF"/>
                </a:solidFill>
                <a:latin typeface="함초롬돋움"/>
                <a:cs typeface="함초롬돋움"/>
              </a:rPr>
              <a:t>HTML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형식을</a:t>
            </a:r>
            <a:r>
              <a:rPr dirty="0" sz="120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10">
                <a:solidFill>
                  <a:srgbClr val="FFFFFF"/>
                </a:solidFill>
                <a:latin typeface="함초롬돋움"/>
                <a:cs typeface="함초롬돋움"/>
              </a:rPr>
              <a:t>제공</a:t>
            </a:r>
            <a:endParaRPr sz="12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594" y="1458057"/>
            <a:ext cx="5918983" cy="921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8541" y="2930651"/>
            <a:ext cx="7480914" cy="35935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921507" y="2360676"/>
            <a:ext cx="251460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921507" y="236067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94881" y="1162558"/>
            <a:ext cx="7649845" cy="148780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 algn="ctr" marR="1953895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97251" y="2229611"/>
            <a:ext cx="459740" cy="257810"/>
          </a:xfrm>
          <a:custGeom>
            <a:avLst/>
            <a:gdLst/>
            <a:ahLst/>
            <a:cxnLst/>
            <a:rect l="l" t="t" r="r" b="b"/>
            <a:pathLst>
              <a:path w="459739" h="257810">
                <a:moveTo>
                  <a:pt x="221168" y="69134"/>
                </a:moveTo>
                <a:lnTo>
                  <a:pt x="186774" y="137202"/>
                </a:lnTo>
                <a:lnTo>
                  <a:pt x="425069" y="257683"/>
                </a:lnTo>
                <a:lnTo>
                  <a:pt x="459486" y="189737"/>
                </a:lnTo>
                <a:lnTo>
                  <a:pt x="221168" y="69134"/>
                </a:lnTo>
                <a:close/>
              </a:path>
              <a:path w="459739" h="257810">
                <a:moveTo>
                  <a:pt x="0" y="0"/>
                </a:moveTo>
                <a:lnTo>
                  <a:pt x="152400" y="205232"/>
                </a:lnTo>
                <a:lnTo>
                  <a:pt x="186774" y="137202"/>
                </a:lnTo>
                <a:lnTo>
                  <a:pt x="152781" y="120014"/>
                </a:lnTo>
                <a:lnTo>
                  <a:pt x="187198" y="51942"/>
                </a:lnTo>
                <a:lnTo>
                  <a:pt x="229855" y="51942"/>
                </a:lnTo>
                <a:lnTo>
                  <a:pt x="255524" y="1142"/>
                </a:lnTo>
                <a:lnTo>
                  <a:pt x="0" y="0"/>
                </a:lnTo>
                <a:close/>
              </a:path>
              <a:path w="459739" h="257810">
                <a:moveTo>
                  <a:pt x="187198" y="51942"/>
                </a:moveTo>
                <a:lnTo>
                  <a:pt x="152781" y="120014"/>
                </a:lnTo>
                <a:lnTo>
                  <a:pt x="186774" y="137202"/>
                </a:lnTo>
                <a:lnTo>
                  <a:pt x="221168" y="69134"/>
                </a:lnTo>
                <a:lnTo>
                  <a:pt x="187198" y="51942"/>
                </a:lnTo>
                <a:close/>
              </a:path>
              <a:path w="459739" h="257810">
                <a:moveTo>
                  <a:pt x="229855" y="51942"/>
                </a:moveTo>
                <a:lnTo>
                  <a:pt x="187198" y="51942"/>
                </a:lnTo>
                <a:lnTo>
                  <a:pt x="221168" y="69134"/>
                </a:lnTo>
                <a:lnTo>
                  <a:pt x="229855" y="51942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76784" y="705612"/>
            <a:ext cx="2628900" cy="344805"/>
          </a:xfrm>
          <a:prstGeom prst="rect">
            <a:avLst/>
          </a:prstGeom>
          <a:solidFill>
            <a:srgbClr val="F9B878"/>
          </a:solidFill>
        </p:spPr>
        <p:txBody>
          <a:bodyPr wrap="square" lIns="0" tIns="8255" rIns="0" bIns="0" rtlCol="0" vert="horz">
            <a:spAutoFit/>
          </a:bodyPr>
          <a:lstStyle/>
          <a:p>
            <a:pPr marL="123189">
              <a:lnSpc>
                <a:spcPct val="100000"/>
              </a:lnSpc>
              <a:spcBef>
                <a:spcPts val="65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읽어주기</a:t>
            </a:r>
            <a:r>
              <a:rPr dirty="0" sz="1600" spc="-3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>
                <a:solidFill>
                  <a:srgbClr val="FFFFFF"/>
                </a:solidFill>
                <a:latin typeface="함초롬돋움"/>
                <a:cs typeface="함초롬돋움"/>
              </a:rPr>
              <a:t>(Text-to-Speech)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17891" y="3518153"/>
            <a:ext cx="85915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나라</a:t>
            </a:r>
            <a:r>
              <a:rPr dirty="0" sz="14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별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</a:pP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액센트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설정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062461" y="2919983"/>
            <a:ext cx="4021334" cy="3596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391143" y="719327"/>
            <a:ext cx="3493135" cy="462280"/>
          </a:xfrm>
          <a:prstGeom prst="rect">
            <a:avLst/>
          </a:prstGeom>
          <a:solidFill>
            <a:srgbClr val="7E7E7E"/>
          </a:solidFill>
        </p:spPr>
        <p:txBody>
          <a:bodyPr wrap="square" lIns="0" tIns="2032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60"/>
              </a:spcBef>
            </a:pPr>
            <a:r>
              <a:rPr dirty="0" sz="1200" spc="-65">
                <a:solidFill>
                  <a:srgbClr val="F8C7E9"/>
                </a:solidFill>
                <a:latin typeface="함초롬돋움"/>
                <a:cs typeface="함초롬돋움"/>
              </a:rPr>
              <a:t>* </a:t>
            </a:r>
            <a:r>
              <a:rPr dirty="0" sz="1200" spc="-10">
                <a:solidFill>
                  <a:srgbClr val="F8C7E9"/>
                </a:solidFill>
                <a:latin typeface="함초롬돋움"/>
                <a:cs typeface="함초롬돋움"/>
              </a:rPr>
              <a:t>Time, </a:t>
            </a:r>
            <a:r>
              <a:rPr dirty="0" sz="1200" spc="-25">
                <a:solidFill>
                  <a:srgbClr val="F8C7E9"/>
                </a:solidFill>
                <a:latin typeface="함초롬돋움"/>
                <a:cs typeface="함초롬돋움"/>
              </a:rPr>
              <a:t>Sports </a:t>
            </a:r>
            <a:r>
              <a:rPr dirty="0" sz="1200" spc="-35">
                <a:solidFill>
                  <a:srgbClr val="F8C7E9"/>
                </a:solidFill>
                <a:latin typeface="함초롬돋움"/>
                <a:cs typeface="함초롬돋움"/>
              </a:rPr>
              <a:t>Illustrated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등 보통 </a:t>
            </a:r>
            <a:r>
              <a:rPr dirty="0" sz="1200" spc="-114">
                <a:solidFill>
                  <a:srgbClr val="F8C7E9"/>
                </a:solidFill>
                <a:latin typeface="함초롬돋움"/>
                <a:cs typeface="함초롬돋움"/>
              </a:rPr>
              <a:t>매거진</a:t>
            </a:r>
            <a:r>
              <a:rPr dirty="0" sz="1200" spc="-80">
                <a:solidFill>
                  <a:srgbClr val="F8C7E9"/>
                </a:solidFill>
                <a:latin typeface="함초롬돋움"/>
                <a:cs typeface="함초롬돋움"/>
              </a:rPr>
              <a:t>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원문</a:t>
            </a:r>
            <a:endParaRPr sz="1200">
              <a:latin typeface="함초롬돋움"/>
              <a:cs typeface="함초롬돋움"/>
            </a:endParaRPr>
          </a:p>
          <a:p>
            <a:pPr algn="ctr" marL="2540">
              <a:lnSpc>
                <a:spcPct val="100000"/>
              </a:lnSpc>
            </a:pPr>
            <a:r>
              <a:rPr dirty="0" sz="1200" spc="-15">
                <a:solidFill>
                  <a:srgbClr val="FFFFFF"/>
                </a:solidFill>
                <a:latin typeface="함초롬돋움"/>
                <a:cs typeface="함초롬돋움"/>
              </a:rPr>
              <a:t>(Full-text)이 </a:t>
            </a:r>
            <a:r>
              <a:rPr dirty="0" sz="1200" spc="5">
                <a:solidFill>
                  <a:srgbClr val="FFFFFF"/>
                </a:solidFill>
                <a:latin typeface="함초롬돋움"/>
                <a:cs typeface="함초롬돋움"/>
              </a:rPr>
              <a:t>HTML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형식을</a:t>
            </a:r>
            <a:r>
              <a:rPr dirty="0" sz="120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10">
                <a:solidFill>
                  <a:srgbClr val="FFFFFF"/>
                </a:solidFill>
                <a:latin typeface="함초롬돋움"/>
                <a:cs typeface="함초롬돋움"/>
              </a:rPr>
              <a:t>제공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112252" y="1699260"/>
            <a:ext cx="249936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112252" y="169926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107680" y="2089404"/>
            <a:ext cx="251460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8107680" y="208940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8173593" y="1671066"/>
            <a:ext cx="2872105" cy="103314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  <a:tabLst>
                <a:tab pos="287020" algn="l"/>
              </a:tabLst>
            </a:pPr>
            <a:r>
              <a:rPr dirty="0" sz="1400" spc="-335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33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1400" spc="-30">
                <a:solidFill>
                  <a:srgbClr val="404040"/>
                </a:solidFill>
                <a:latin typeface="함초롬돋움"/>
                <a:cs typeface="함초롬돋움"/>
              </a:rPr>
              <a:t>원문(Full-text)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확인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및</a:t>
            </a:r>
            <a:r>
              <a:rPr dirty="0" sz="1400" spc="-2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접근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430"/>
              </a:spcBef>
              <a:tabLst>
                <a:tab pos="287020" algn="l"/>
              </a:tabLst>
            </a:pPr>
            <a:r>
              <a:rPr dirty="0" baseline="1984" sz="2100" spc="-48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3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기사 본문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내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읽어주기 기능</a:t>
            </a:r>
            <a:r>
              <a:rPr dirty="0" sz="1400" spc="-1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400">
              <a:latin typeface="함초롬돋움"/>
              <a:cs typeface="함초롬돋움"/>
            </a:endParaRPr>
          </a:p>
          <a:p>
            <a:pPr marL="369570">
              <a:lnSpc>
                <a:spcPct val="100000"/>
              </a:lnSpc>
              <a:spcBef>
                <a:spcPts val="1390"/>
              </a:spcBef>
            </a:pPr>
            <a:r>
              <a:rPr dirty="0" sz="1450" spc="-14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하단 상세 기능</a:t>
            </a:r>
            <a:r>
              <a:rPr dirty="0" sz="1400" spc="-2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001000" y="4069079"/>
            <a:ext cx="1388363" cy="5379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9206483" y="3361944"/>
            <a:ext cx="1997710" cy="311785"/>
          </a:xfrm>
          <a:custGeom>
            <a:avLst/>
            <a:gdLst/>
            <a:ahLst/>
            <a:cxnLst/>
            <a:rect l="l" t="t" r="r" b="b"/>
            <a:pathLst>
              <a:path w="1997709" h="311785">
                <a:moveTo>
                  <a:pt x="1997329" y="0"/>
                </a:moveTo>
                <a:lnTo>
                  <a:pt x="1997329" y="311530"/>
                </a:lnTo>
                <a:lnTo>
                  <a:pt x="0" y="311530"/>
                </a:lnTo>
              </a:path>
            </a:pathLst>
          </a:custGeom>
          <a:ln w="12700">
            <a:solidFill>
              <a:srgbClr val="7E7E7E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243059" y="3299459"/>
            <a:ext cx="2197100" cy="1574800"/>
          </a:xfrm>
          <a:custGeom>
            <a:avLst/>
            <a:gdLst/>
            <a:ahLst/>
            <a:cxnLst/>
            <a:rect l="l" t="t" r="r" b="b"/>
            <a:pathLst>
              <a:path w="2197100" h="1574800">
                <a:moveTo>
                  <a:pt x="2196973" y="0"/>
                </a:moveTo>
                <a:lnTo>
                  <a:pt x="2196973" y="1574800"/>
                </a:lnTo>
                <a:lnTo>
                  <a:pt x="0" y="1574800"/>
                </a:lnTo>
              </a:path>
            </a:pathLst>
          </a:custGeom>
          <a:ln w="12700">
            <a:solidFill>
              <a:srgbClr val="7E7E7E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258300" y="3319271"/>
            <a:ext cx="2416810" cy="2305685"/>
          </a:xfrm>
          <a:custGeom>
            <a:avLst/>
            <a:gdLst/>
            <a:ahLst/>
            <a:cxnLst/>
            <a:rect l="l" t="t" r="r" b="b"/>
            <a:pathLst>
              <a:path w="2416809" h="2305685">
                <a:moveTo>
                  <a:pt x="2416682" y="0"/>
                </a:moveTo>
                <a:lnTo>
                  <a:pt x="2416682" y="2305634"/>
                </a:lnTo>
                <a:lnTo>
                  <a:pt x="0" y="2305634"/>
                </a:lnTo>
              </a:path>
            </a:pathLst>
          </a:custGeom>
          <a:ln w="12700">
            <a:solidFill>
              <a:srgbClr val="7E7E7E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8017891" y="4744592"/>
            <a:ext cx="1145540" cy="1186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환경</a:t>
            </a:r>
            <a:r>
              <a:rPr dirty="0" sz="1400" spc="-1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설정</a:t>
            </a:r>
            <a:endParaRPr sz="1400">
              <a:latin typeface="함초롬돋움"/>
              <a:cs typeface="함초롬돋움"/>
            </a:endParaRPr>
          </a:p>
          <a:p>
            <a:pPr marL="12700" marR="5080">
              <a:lnSpc>
                <a:spcPct val="100000"/>
              </a:lnSpc>
              <a:spcBef>
                <a:spcPts val="60"/>
              </a:spcBef>
            </a:pP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빠르기 </a:t>
            </a:r>
            <a:r>
              <a:rPr dirty="0" sz="1100" spc="80">
                <a:solidFill>
                  <a:srgbClr val="404040"/>
                </a:solidFill>
                <a:latin typeface="함초롬돋움"/>
                <a:cs typeface="함초롬돋움"/>
              </a:rPr>
              <a:t>/</a:t>
            </a:r>
            <a:r>
              <a:rPr dirty="0" sz="1100" spc="-2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하이라이트  색상 </a:t>
            </a:r>
            <a:r>
              <a:rPr dirty="0" sz="1100" spc="-105">
                <a:solidFill>
                  <a:srgbClr val="404040"/>
                </a:solidFill>
                <a:latin typeface="함초롬돋움"/>
                <a:cs typeface="함초롬돋움"/>
              </a:rPr>
              <a:t>등</a:t>
            </a:r>
            <a:r>
              <a:rPr dirty="0" sz="1100" spc="-1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100" spc="-110">
                <a:solidFill>
                  <a:srgbClr val="404040"/>
                </a:solidFill>
                <a:latin typeface="함초롬돋움"/>
                <a:cs typeface="함초롬돋움"/>
              </a:rPr>
              <a:t>변경</a:t>
            </a:r>
            <a:endParaRPr sz="1100">
              <a:latin typeface="함초롬돋움"/>
              <a:cs typeface="함초롬돋움"/>
            </a:endParaRPr>
          </a:p>
          <a:p>
            <a:pPr marL="12700" marR="238125">
              <a:lnSpc>
                <a:spcPct val="100000"/>
              </a:lnSpc>
              <a:spcBef>
                <a:spcPts val="1395"/>
              </a:spcBef>
            </a:pPr>
            <a:r>
              <a:rPr dirty="0" sz="1400" spc="5">
                <a:solidFill>
                  <a:srgbClr val="404040"/>
                </a:solidFill>
                <a:latin typeface="함초롬돋움"/>
                <a:cs typeface="함초롬돋움"/>
              </a:rPr>
              <a:t>MP3</a:t>
            </a:r>
            <a:r>
              <a:rPr dirty="0" sz="1400" spc="-114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404040"/>
                </a:solidFill>
                <a:latin typeface="함초롬돋움"/>
                <a:cs typeface="함초롬돋움"/>
              </a:rPr>
              <a:t>파일로  다운로드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102340" y="3299459"/>
            <a:ext cx="753110" cy="82550"/>
          </a:xfrm>
          <a:custGeom>
            <a:avLst/>
            <a:gdLst/>
            <a:ahLst/>
            <a:cxnLst/>
            <a:rect l="l" t="t" r="r" b="b"/>
            <a:pathLst>
              <a:path w="753109" h="82550">
                <a:moveTo>
                  <a:pt x="746759" y="0"/>
                </a:moveTo>
                <a:lnTo>
                  <a:pt x="6095" y="0"/>
                </a:lnTo>
                <a:lnTo>
                  <a:pt x="0" y="6095"/>
                </a:lnTo>
                <a:lnTo>
                  <a:pt x="0" y="76200"/>
                </a:lnTo>
                <a:lnTo>
                  <a:pt x="6095" y="82295"/>
                </a:lnTo>
                <a:lnTo>
                  <a:pt x="746759" y="82295"/>
                </a:lnTo>
                <a:lnTo>
                  <a:pt x="752855" y="76200"/>
                </a:lnTo>
                <a:lnTo>
                  <a:pt x="752855" y="6095"/>
                </a:lnTo>
                <a:lnTo>
                  <a:pt x="7467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102340" y="3299459"/>
            <a:ext cx="753110" cy="82550"/>
          </a:xfrm>
          <a:custGeom>
            <a:avLst/>
            <a:gdLst/>
            <a:ahLst/>
            <a:cxnLst/>
            <a:rect l="l" t="t" r="r" b="b"/>
            <a:pathLst>
              <a:path w="753109" h="82550">
                <a:moveTo>
                  <a:pt x="0" y="13715"/>
                </a:moveTo>
                <a:lnTo>
                  <a:pt x="0" y="6095"/>
                </a:lnTo>
                <a:lnTo>
                  <a:pt x="6095" y="0"/>
                </a:lnTo>
                <a:lnTo>
                  <a:pt x="13715" y="0"/>
                </a:lnTo>
                <a:lnTo>
                  <a:pt x="739139" y="0"/>
                </a:lnTo>
                <a:lnTo>
                  <a:pt x="746759" y="0"/>
                </a:lnTo>
                <a:lnTo>
                  <a:pt x="752855" y="6095"/>
                </a:lnTo>
                <a:lnTo>
                  <a:pt x="752855" y="13715"/>
                </a:lnTo>
                <a:lnTo>
                  <a:pt x="752855" y="68579"/>
                </a:lnTo>
                <a:lnTo>
                  <a:pt x="752855" y="76200"/>
                </a:lnTo>
                <a:lnTo>
                  <a:pt x="746759" y="82295"/>
                </a:lnTo>
                <a:lnTo>
                  <a:pt x="739139" y="82295"/>
                </a:lnTo>
                <a:lnTo>
                  <a:pt x="13715" y="82295"/>
                </a:lnTo>
                <a:lnTo>
                  <a:pt x="6095" y="82295"/>
                </a:lnTo>
                <a:lnTo>
                  <a:pt x="0" y="76200"/>
                </a:lnTo>
                <a:lnTo>
                  <a:pt x="0" y="68579"/>
                </a:lnTo>
                <a:lnTo>
                  <a:pt x="0" y="13715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78447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 b="0">
                <a:latin typeface="함초롬돋움"/>
                <a:cs typeface="함초롬돋움"/>
              </a:rPr>
              <a:t>HTML </a:t>
            </a:r>
            <a:r>
              <a:rPr dirty="0" sz="1800" spc="-110" b="0">
                <a:latin typeface="함초롬돋움"/>
                <a:cs typeface="함초롬돋움"/>
              </a:rPr>
              <a:t>원문: </a:t>
            </a:r>
            <a:r>
              <a:rPr dirty="0" sz="1800" spc="-175" b="0">
                <a:latin typeface="함초롬돋움"/>
                <a:cs typeface="함초롬돋움"/>
              </a:rPr>
              <a:t>번역 </a:t>
            </a:r>
            <a:r>
              <a:rPr dirty="0" sz="1800" spc="-180" b="0">
                <a:latin typeface="함초롬돋움"/>
                <a:cs typeface="함초롬돋움"/>
              </a:rPr>
              <a:t>및</a:t>
            </a:r>
            <a:r>
              <a:rPr dirty="0" sz="1800" spc="-24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읽어주기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91781" y="88519"/>
            <a:ext cx="46164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FFFFFF"/>
                </a:solidFill>
                <a:latin typeface="함초롬돋움"/>
                <a:cs typeface="함초롬돋움"/>
              </a:rPr>
              <a:t>HTML</a:t>
            </a:r>
            <a:r>
              <a:rPr dirty="0" sz="1400" spc="1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형식으로 되어 있는 </a:t>
            </a:r>
            <a:r>
              <a:rPr dirty="0" sz="1400" spc="-35">
                <a:solidFill>
                  <a:srgbClr val="FFFFFF"/>
                </a:solidFill>
                <a:latin typeface="함초롬돋움"/>
                <a:cs typeface="함초롬돋움"/>
              </a:rPr>
              <a:t>원문(Full-text)일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경우에만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사용 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071359" y="554736"/>
            <a:ext cx="838200" cy="376555"/>
          </a:xfrm>
          <a:custGeom>
            <a:avLst/>
            <a:gdLst/>
            <a:ahLst/>
            <a:cxnLst/>
            <a:rect l="l" t="t" r="r" b="b"/>
            <a:pathLst>
              <a:path w="838200" h="376555">
                <a:moveTo>
                  <a:pt x="349250" y="257555"/>
                </a:moveTo>
                <a:lnTo>
                  <a:pt x="139700" y="257555"/>
                </a:lnTo>
                <a:lnTo>
                  <a:pt x="92329" y="376047"/>
                </a:lnTo>
                <a:lnTo>
                  <a:pt x="349250" y="257555"/>
                </a:lnTo>
                <a:close/>
              </a:path>
              <a:path w="838200" h="376555">
                <a:moveTo>
                  <a:pt x="838200" y="0"/>
                </a:moveTo>
                <a:lnTo>
                  <a:pt x="0" y="0"/>
                </a:lnTo>
                <a:lnTo>
                  <a:pt x="0" y="257555"/>
                </a:lnTo>
                <a:lnTo>
                  <a:pt x="838200" y="257555"/>
                </a:lnTo>
                <a:lnTo>
                  <a:pt x="838200" y="0"/>
                </a:lnTo>
                <a:close/>
              </a:path>
            </a:pathLst>
          </a:custGeom>
          <a:solidFill>
            <a:srgbClr val="F9B8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140320" y="552399"/>
            <a:ext cx="70294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10">
                <a:solidFill>
                  <a:srgbClr val="FFFFFF"/>
                </a:solidFill>
                <a:latin typeface="함초롬돋움"/>
                <a:cs typeface="함초롬돋움"/>
              </a:rPr>
              <a:t>HTML</a:t>
            </a:r>
            <a:r>
              <a:rPr dirty="0" sz="105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050" spc="20">
                <a:solidFill>
                  <a:srgbClr val="FFFFFF"/>
                </a:solidFill>
                <a:latin typeface="함초롬돋움"/>
                <a:cs typeface="함초롬돋움"/>
              </a:rPr>
              <a:t>Only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808476" y="4759452"/>
            <a:ext cx="249936" cy="2529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808476" y="4759452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89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194881" y="2925889"/>
            <a:ext cx="7649845" cy="360362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algn="ctr" marR="158750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84988" y="5117591"/>
            <a:ext cx="3328416" cy="2941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49936" y="5061203"/>
            <a:ext cx="3429000" cy="399415"/>
          </a:xfrm>
          <a:custGeom>
            <a:avLst/>
            <a:gdLst/>
            <a:ahLst/>
            <a:cxnLst/>
            <a:rect l="l" t="t" r="r" b="b"/>
            <a:pathLst>
              <a:path w="3429000" h="399414">
                <a:moveTo>
                  <a:pt x="0" y="399288"/>
                </a:moveTo>
                <a:lnTo>
                  <a:pt x="3429000" y="399288"/>
                </a:lnTo>
                <a:lnTo>
                  <a:pt x="3429000" y="0"/>
                </a:lnTo>
                <a:lnTo>
                  <a:pt x="0" y="0"/>
                </a:lnTo>
                <a:lnTo>
                  <a:pt x="0" y="399288"/>
                </a:lnTo>
                <a:close/>
              </a:path>
            </a:pathLst>
          </a:custGeom>
          <a:ln w="57150">
            <a:solidFill>
              <a:srgbClr val="F9B87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0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8003" y="1216533"/>
            <a:ext cx="1023619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95" b="1">
                <a:solidFill>
                  <a:srgbClr val="82BA04"/>
                </a:solidFill>
                <a:latin typeface="함초롬돋움"/>
                <a:cs typeface="함초롬돋움"/>
              </a:rPr>
              <a:t>PART </a:t>
            </a:r>
            <a:r>
              <a:rPr dirty="0" sz="2400" spc="30" b="1">
                <a:solidFill>
                  <a:srgbClr val="82BA04"/>
                </a:solidFill>
                <a:latin typeface="함초롬돋움"/>
                <a:cs typeface="함초롬돋움"/>
              </a:rPr>
              <a:t>3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8003" y="1607896"/>
            <a:ext cx="469265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350">
                <a:solidFill>
                  <a:srgbClr val="82BA04"/>
                </a:solidFill>
                <a:latin typeface="함초롬돋움"/>
                <a:cs typeface="함초롬돋움"/>
              </a:rPr>
              <a:t>개인화 </a:t>
            </a:r>
            <a:r>
              <a:rPr dirty="0" sz="3600" spc="-355">
                <a:solidFill>
                  <a:srgbClr val="82BA04"/>
                </a:solidFill>
                <a:latin typeface="함초롬돋움"/>
                <a:cs typeface="함초롬돋움"/>
              </a:rPr>
              <a:t>도구</a:t>
            </a:r>
            <a:r>
              <a:rPr dirty="0" sz="3600" spc="-535">
                <a:solidFill>
                  <a:srgbClr val="82BA04"/>
                </a:solidFill>
                <a:latin typeface="함초롬돋움"/>
                <a:cs typeface="함초롬돋움"/>
              </a:rPr>
              <a:t> </a:t>
            </a:r>
            <a:r>
              <a:rPr dirty="0" sz="3600" spc="50">
                <a:solidFill>
                  <a:srgbClr val="82BA04"/>
                </a:solidFill>
                <a:latin typeface="함초롬돋움"/>
                <a:cs typeface="함초롬돋움"/>
              </a:rPr>
              <a:t>(MyEBSCO)</a:t>
            </a:r>
            <a:endParaRPr sz="36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900" y="2465324"/>
            <a:ext cx="5532755" cy="2886075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15">
                <a:solidFill>
                  <a:srgbClr val="454545"/>
                </a:solidFill>
                <a:latin typeface="함초롬돋움"/>
                <a:cs typeface="함초롬돋움"/>
              </a:rPr>
              <a:t>MyEBSCO란?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개인 계정 생성</a:t>
            </a:r>
            <a:r>
              <a:rPr dirty="0" sz="2400" spc="-8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방법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29">
                <a:solidFill>
                  <a:srgbClr val="454545"/>
                </a:solidFill>
                <a:latin typeface="함초롬돋움"/>
                <a:cs typeface="함초롬돋움"/>
              </a:rPr>
              <a:t>폴더에 레코드 </a:t>
            </a:r>
            <a:r>
              <a:rPr dirty="0" sz="2400" spc="-235">
                <a:solidFill>
                  <a:srgbClr val="454545"/>
                </a:solidFill>
                <a:latin typeface="함초롬돋움"/>
                <a:cs typeface="함초롬돋움"/>
              </a:rPr>
              <a:t>추가 및 활용</a:t>
            </a:r>
            <a:r>
              <a:rPr dirty="0" sz="2400" spc="-14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29">
                <a:solidFill>
                  <a:srgbClr val="454545"/>
                </a:solidFill>
                <a:latin typeface="함초롬돋움"/>
                <a:cs typeface="함초롬돋움"/>
              </a:rPr>
              <a:t>기능</a:t>
            </a:r>
            <a:endParaRPr sz="2400">
              <a:latin typeface="함초롬돋움"/>
              <a:cs typeface="함초롬돋움"/>
            </a:endParaRPr>
          </a:p>
          <a:p>
            <a:pPr lvl="1" marL="638810" indent="-207010">
              <a:lnSpc>
                <a:spcPct val="100000"/>
              </a:lnSpc>
              <a:spcBef>
                <a:spcPts val="1225"/>
              </a:spcBef>
              <a:buChar char="-"/>
              <a:tabLst>
                <a:tab pos="639445" algn="l"/>
              </a:tabLst>
            </a:pPr>
            <a:r>
              <a:rPr dirty="0" sz="1900" spc="-190">
                <a:solidFill>
                  <a:srgbClr val="454545"/>
                </a:solidFill>
                <a:latin typeface="함초롬돋움"/>
                <a:cs typeface="함초롬돋움"/>
              </a:rPr>
              <a:t>여러 건의 레코드 한꺼번에</a:t>
            </a:r>
            <a:r>
              <a:rPr dirty="0" sz="1900" spc="17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900" spc="-55">
                <a:solidFill>
                  <a:srgbClr val="454545"/>
                </a:solidFill>
                <a:latin typeface="함초롬돋움"/>
                <a:cs typeface="함초롬돋움"/>
              </a:rPr>
              <a:t>인용(Cite)</a:t>
            </a:r>
            <a:endParaRPr sz="1900">
              <a:latin typeface="함초롬돋움"/>
              <a:cs typeface="함초롬돋움"/>
            </a:endParaRPr>
          </a:p>
          <a:p>
            <a:pPr lvl="1" marL="638810" indent="-207010">
              <a:lnSpc>
                <a:spcPct val="100000"/>
              </a:lnSpc>
              <a:spcBef>
                <a:spcPts val="1125"/>
              </a:spcBef>
              <a:buChar char="-"/>
              <a:tabLst>
                <a:tab pos="639445" algn="l"/>
              </a:tabLst>
            </a:pPr>
            <a:r>
              <a:rPr dirty="0" sz="1900" spc="-190">
                <a:solidFill>
                  <a:srgbClr val="454545"/>
                </a:solidFill>
                <a:latin typeface="함초롬돋움"/>
                <a:cs typeface="함초롬돋움"/>
              </a:rPr>
              <a:t>여러 건의 레코드 동시에</a:t>
            </a:r>
            <a:r>
              <a:rPr dirty="0" sz="1900" spc="17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900" spc="-65">
                <a:solidFill>
                  <a:srgbClr val="454545"/>
                </a:solidFill>
                <a:latin typeface="함초롬돋움"/>
                <a:cs typeface="함초롬돋움"/>
              </a:rPr>
              <a:t>반출(Export)</a:t>
            </a:r>
            <a:endParaRPr sz="1900">
              <a:latin typeface="함초롬돋움"/>
              <a:cs typeface="함초롬돋움"/>
            </a:endParaRPr>
          </a:p>
          <a:p>
            <a:pPr lvl="1" marL="638810" indent="-207010">
              <a:lnSpc>
                <a:spcPct val="100000"/>
              </a:lnSpc>
              <a:spcBef>
                <a:spcPts val="1130"/>
              </a:spcBef>
              <a:buChar char="-"/>
              <a:tabLst>
                <a:tab pos="639445" algn="l"/>
              </a:tabLst>
            </a:pPr>
            <a:r>
              <a:rPr dirty="0" sz="1900" spc="-190">
                <a:solidFill>
                  <a:srgbClr val="454545"/>
                </a:solidFill>
                <a:latin typeface="함초롬돋움"/>
                <a:cs typeface="함초롬돋움"/>
              </a:rPr>
              <a:t>여러 건의 레코드 한꺼번에 </a:t>
            </a:r>
            <a:r>
              <a:rPr dirty="0" sz="1900" spc="15">
                <a:solidFill>
                  <a:srgbClr val="454545"/>
                </a:solidFill>
                <a:latin typeface="함초롬돋움"/>
                <a:cs typeface="함초롬돋움"/>
              </a:rPr>
              <a:t>CSV</a:t>
            </a:r>
            <a:r>
              <a:rPr dirty="0" sz="1900" spc="28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900" spc="-190">
                <a:solidFill>
                  <a:srgbClr val="454545"/>
                </a:solidFill>
                <a:latin typeface="함초롬돋움"/>
                <a:cs typeface="함초롬돋움"/>
              </a:rPr>
              <a:t>형식으로 반출하기</a:t>
            </a:r>
            <a:endParaRPr sz="19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825483" y="0"/>
            <a:ext cx="3366770" cy="5707380"/>
          </a:xfrm>
          <a:custGeom>
            <a:avLst/>
            <a:gdLst/>
            <a:ahLst/>
            <a:cxnLst/>
            <a:rect l="l" t="t" r="r" b="b"/>
            <a:pathLst>
              <a:path w="3366770" h="5707380">
                <a:moveTo>
                  <a:pt x="0" y="5707380"/>
                </a:moveTo>
                <a:lnTo>
                  <a:pt x="3366516" y="5707380"/>
                </a:lnTo>
                <a:lnTo>
                  <a:pt x="3366516" y="0"/>
                </a:lnTo>
                <a:lnTo>
                  <a:pt x="0" y="0"/>
                </a:lnTo>
                <a:lnTo>
                  <a:pt x="0" y="5707380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608057" y="3038094"/>
            <a:ext cx="1804035" cy="0"/>
          </a:xfrm>
          <a:custGeom>
            <a:avLst/>
            <a:gdLst/>
            <a:ahLst/>
            <a:cxnLst/>
            <a:rect l="l" t="t" r="r" b="b"/>
            <a:pathLst>
              <a:path w="1804034" h="0">
                <a:moveTo>
                  <a:pt x="0" y="0"/>
                </a:moveTo>
                <a:lnTo>
                  <a:pt x="1803653" y="0"/>
                </a:lnTo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823959" y="5707379"/>
            <a:ext cx="3368040" cy="818515"/>
          </a:xfrm>
          <a:prstGeom prst="rect">
            <a:avLst/>
          </a:prstGeom>
          <a:solidFill>
            <a:srgbClr val="2E9A41"/>
          </a:solidFill>
        </p:spPr>
        <p:txBody>
          <a:bodyPr wrap="square" lIns="0" tIns="211454" rIns="0" bIns="0" rtlCol="0" vert="horz">
            <a:spAutoFit/>
          </a:bodyPr>
          <a:lstStyle/>
          <a:p>
            <a:pPr marL="1089660">
              <a:lnSpc>
                <a:spcPct val="100000"/>
              </a:lnSpc>
              <a:spcBef>
                <a:spcPts val="1664"/>
              </a:spcBef>
            </a:pPr>
            <a:r>
              <a:rPr dirty="0" sz="2000" spc="50">
                <a:solidFill>
                  <a:srgbClr val="FFFFFF"/>
                </a:solidFill>
                <a:latin typeface="함초롬돋움"/>
                <a:cs typeface="함초롬돋움"/>
              </a:rPr>
              <a:t>MyEBSCO</a:t>
            </a:r>
            <a:endParaRPr sz="20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730740" y="1149096"/>
            <a:ext cx="1542415" cy="1301750"/>
          </a:xfrm>
          <a:custGeom>
            <a:avLst/>
            <a:gdLst/>
            <a:ahLst/>
            <a:cxnLst/>
            <a:rect l="l" t="t" r="r" b="b"/>
            <a:pathLst>
              <a:path w="1542415" h="1301750">
                <a:moveTo>
                  <a:pt x="771143" y="0"/>
                </a:moveTo>
                <a:lnTo>
                  <a:pt x="722937" y="1520"/>
                </a:lnTo>
                <a:lnTo>
                  <a:pt x="675449" y="6020"/>
                </a:lnTo>
                <a:lnTo>
                  <a:pt x="628774" y="13411"/>
                </a:lnTo>
                <a:lnTo>
                  <a:pt x="583008" y="23602"/>
                </a:lnTo>
                <a:lnTo>
                  <a:pt x="538248" y="36504"/>
                </a:lnTo>
                <a:lnTo>
                  <a:pt x="494588" y="52024"/>
                </a:lnTo>
                <a:lnTo>
                  <a:pt x="452126" y="70075"/>
                </a:lnTo>
                <a:lnTo>
                  <a:pt x="410955" y="90565"/>
                </a:lnTo>
                <a:lnTo>
                  <a:pt x="371173" y="113405"/>
                </a:lnTo>
                <a:lnTo>
                  <a:pt x="332874" y="138504"/>
                </a:lnTo>
                <a:lnTo>
                  <a:pt x="296155" y="165773"/>
                </a:lnTo>
                <a:lnTo>
                  <a:pt x="261111" y="195120"/>
                </a:lnTo>
                <a:lnTo>
                  <a:pt x="227837" y="226456"/>
                </a:lnTo>
                <a:lnTo>
                  <a:pt x="196431" y="259691"/>
                </a:lnTo>
                <a:lnTo>
                  <a:pt x="166987" y="294735"/>
                </a:lnTo>
                <a:lnTo>
                  <a:pt x="139601" y="331498"/>
                </a:lnTo>
                <a:lnTo>
                  <a:pt x="114369" y="369888"/>
                </a:lnTo>
                <a:lnTo>
                  <a:pt x="91387" y="409817"/>
                </a:lnTo>
                <a:lnTo>
                  <a:pt x="70750" y="451194"/>
                </a:lnTo>
                <a:lnTo>
                  <a:pt x="52554" y="493929"/>
                </a:lnTo>
                <a:lnTo>
                  <a:pt x="36894" y="537932"/>
                </a:lnTo>
                <a:lnTo>
                  <a:pt x="23867" y="583113"/>
                </a:lnTo>
                <a:lnTo>
                  <a:pt x="13569" y="629381"/>
                </a:lnTo>
                <a:lnTo>
                  <a:pt x="6094" y="676647"/>
                </a:lnTo>
                <a:lnTo>
                  <a:pt x="1539" y="724820"/>
                </a:lnTo>
                <a:lnTo>
                  <a:pt x="0" y="773811"/>
                </a:lnTo>
                <a:lnTo>
                  <a:pt x="1729" y="826286"/>
                </a:lnTo>
                <a:lnTo>
                  <a:pt x="6882" y="878070"/>
                </a:lnTo>
                <a:lnTo>
                  <a:pt x="15406" y="929058"/>
                </a:lnTo>
                <a:lnTo>
                  <a:pt x="27248" y="979145"/>
                </a:lnTo>
                <a:lnTo>
                  <a:pt x="42355" y="1028224"/>
                </a:lnTo>
                <a:lnTo>
                  <a:pt x="60676" y="1076191"/>
                </a:lnTo>
                <a:lnTo>
                  <a:pt x="82156" y="1122940"/>
                </a:lnTo>
                <a:lnTo>
                  <a:pt x="106744" y="1168367"/>
                </a:lnTo>
                <a:lnTo>
                  <a:pt x="134387" y="1212364"/>
                </a:lnTo>
                <a:lnTo>
                  <a:pt x="165033" y="1254828"/>
                </a:lnTo>
                <a:lnTo>
                  <a:pt x="198627" y="1295653"/>
                </a:lnTo>
                <a:lnTo>
                  <a:pt x="227837" y="1301495"/>
                </a:lnTo>
                <a:lnTo>
                  <a:pt x="239521" y="1301495"/>
                </a:lnTo>
                <a:lnTo>
                  <a:pt x="256865" y="1259399"/>
                </a:lnTo>
                <a:lnTo>
                  <a:pt x="219200" y="1212609"/>
                </a:lnTo>
                <a:lnTo>
                  <a:pt x="190117" y="1174553"/>
                </a:lnTo>
                <a:lnTo>
                  <a:pt x="163984" y="1134779"/>
                </a:lnTo>
                <a:lnTo>
                  <a:pt x="140826" y="1093447"/>
                </a:lnTo>
                <a:lnTo>
                  <a:pt x="120671" y="1050715"/>
                </a:lnTo>
                <a:lnTo>
                  <a:pt x="103545" y="1006742"/>
                </a:lnTo>
                <a:lnTo>
                  <a:pt x="89473" y="961687"/>
                </a:lnTo>
                <a:lnTo>
                  <a:pt x="78482" y="915707"/>
                </a:lnTo>
                <a:lnTo>
                  <a:pt x="70599" y="868962"/>
                </a:lnTo>
                <a:lnTo>
                  <a:pt x="65850" y="821611"/>
                </a:lnTo>
                <a:lnTo>
                  <a:pt x="64261" y="773811"/>
                </a:lnTo>
                <a:lnTo>
                  <a:pt x="65916" y="725139"/>
                </a:lnTo>
                <a:lnTo>
                  <a:pt x="70807" y="677364"/>
                </a:lnTo>
                <a:lnTo>
                  <a:pt x="78821" y="630590"/>
                </a:lnTo>
                <a:lnTo>
                  <a:pt x="89847" y="584922"/>
                </a:lnTo>
                <a:lnTo>
                  <a:pt x="103774" y="540463"/>
                </a:lnTo>
                <a:lnTo>
                  <a:pt x="120491" y="497320"/>
                </a:lnTo>
                <a:lnTo>
                  <a:pt x="139885" y="455595"/>
                </a:lnTo>
                <a:lnTo>
                  <a:pt x="161845" y="415393"/>
                </a:lnTo>
                <a:lnTo>
                  <a:pt x="186259" y="376819"/>
                </a:lnTo>
                <a:lnTo>
                  <a:pt x="213016" y="339977"/>
                </a:lnTo>
                <a:lnTo>
                  <a:pt x="242005" y="304971"/>
                </a:lnTo>
                <a:lnTo>
                  <a:pt x="273113" y="271907"/>
                </a:lnTo>
                <a:lnTo>
                  <a:pt x="306229" y="240887"/>
                </a:lnTo>
                <a:lnTo>
                  <a:pt x="341243" y="212017"/>
                </a:lnTo>
                <a:lnTo>
                  <a:pt x="378041" y="185401"/>
                </a:lnTo>
                <a:lnTo>
                  <a:pt x="416512" y="161144"/>
                </a:lnTo>
                <a:lnTo>
                  <a:pt x="456546" y="139349"/>
                </a:lnTo>
                <a:lnTo>
                  <a:pt x="498030" y="120122"/>
                </a:lnTo>
                <a:lnTo>
                  <a:pt x="540853" y="103566"/>
                </a:lnTo>
                <a:lnTo>
                  <a:pt x="584903" y="89786"/>
                </a:lnTo>
                <a:lnTo>
                  <a:pt x="630068" y="78887"/>
                </a:lnTo>
                <a:lnTo>
                  <a:pt x="676238" y="70972"/>
                </a:lnTo>
                <a:lnTo>
                  <a:pt x="723300" y="66147"/>
                </a:lnTo>
                <a:lnTo>
                  <a:pt x="771143" y="64515"/>
                </a:lnTo>
                <a:lnTo>
                  <a:pt x="1079563" y="64515"/>
                </a:lnTo>
                <a:lnTo>
                  <a:pt x="1050092" y="52024"/>
                </a:lnTo>
                <a:lnTo>
                  <a:pt x="1006238" y="36504"/>
                </a:lnTo>
                <a:lnTo>
                  <a:pt x="961209" y="23602"/>
                </a:lnTo>
                <a:lnTo>
                  <a:pt x="915096" y="13411"/>
                </a:lnTo>
                <a:lnTo>
                  <a:pt x="867987" y="6020"/>
                </a:lnTo>
                <a:lnTo>
                  <a:pt x="819973" y="1520"/>
                </a:lnTo>
                <a:lnTo>
                  <a:pt x="771143" y="0"/>
                </a:lnTo>
                <a:close/>
              </a:path>
              <a:path w="1542415" h="1301750">
                <a:moveTo>
                  <a:pt x="1079563" y="64515"/>
                </a:moveTo>
                <a:lnTo>
                  <a:pt x="771143" y="64515"/>
                </a:lnTo>
                <a:lnTo>
                  <a:pt x="819657" y="66147"/>
                </a:lnTo>
                <a:lnTo>
                  <a:pt x="867276" y="70972"/>
                </a:lnTo>
                <a:lnTo>
                  <a:pt x="913896" y="78887"/>
                </a:lnTo>
                <a:lnTo>
                  <a:pt x="959413" y="89786"/>
                </a:lnTo>
                <a:lnTo>
                  <a:pt x="1003723" y="103566"/>
                </a:lnTo>
                <a:lnTo>
                  <a:pt x="1046722" y="120122"/>
                </a:lnTo>
                <a:lnTo>
                  <a:pt x="1088306" y="139349"/>
                </a:lnTo>
                <a:lnTo>
                  <a:pt x="1128371" y="161144"/>
                </a:lnTo>
                <a:lnTo>
                  <a:pt x="1166813" y="185401"/>
                </a:lnTo>
                <a:lnTo>
                  <a:pt x="1203529" y="212017"/>
                </a:lnTo>
                <a:lnTo>
                  <a:pt x="1238414" y="240887"/>
                </a:lnTo>
                <a:lnTo>
                  <a:pt x="1271365" y="271907"/>
                </a:lnTo>
                <a:lnTo>
                  <a:pt x="1302277" y="304971"/>
                </a:lnTo>
                <a:lnTo>
                  <a:pt x="1331046" y="339977"/>
                </a:lnTo>
                <a:lnTo>
                  <a:pt x="1357568" y="376819"/>
                </a:lnTo>
                <a:lnTo>
                  <a:pt x="1381741" y="415393"/>
                </a:lnTo>
                <a:lnTo>
                  <a:pt x="1403458" y="455595"/>
                </a:lnTo>
                <a:lnTo>
                  <a:pt x="1422618" y="497320"/>
                </a:lnTo>
                <a:lnTo>
                  <a:pt x="1439115" y="540463"/>
                </a:lnTo>
                <a:lnTo>
                  <a:pt x="1452845" y="584922"/>
                </a:lnTo>
                <a:lnTo>
                  <a:pt x="1463706" y="630590"/>
                </a:lnTo>
                <a:lnTo>
                  <a:pt x="1471592" y="677364"/>
                </a:lnTo>
                <a:lnTo>
                  <a:pt x="1476400" y="725139"/>
                </a:lnTo>
                <a:lnTo>
                  <a:pt x="1478026" y="773811"/>
                </a:lnTo>
                <a:lnTo>
                  <a:pt x="1476107" y="826286"/>
                </a:lnTo>
                <a:lnTo>
                  <a:pt x="1470454" y="877804"/>
                </a:lnTo>
                <a:lnTo>
                  <a:pt x="1461148" y="928485"/>
                </a:lnTo>
                <a:lnTo>
                  <a:pt x="1448301" y="978146"/>
                </a:lnTo>
                <a:lnTo>
                  <a:pt x="1432020" y="1026683"/>
                </a:lnTo>
                <a:lnTo>
                  <a:pt x="1412408" y="1073990"/>
                </a:lnTo>
                <a:lnTo>
                  <a:pt x="1389572" y="1119960"/>
                </a:lnTo>
                <a:lnTo>
                  <a:pt x="1363616" y="1164487"/>
                </a:lnTo>
                <a:lnTo>
                  <a:pt x="1334645" y="1207466"/>
                </a:lnTo>
                <a:lnTo>
                  <a:pt x="1302765" y="1248790"/>
                </a:lnTo>
                <a:lnTo>
                  <a:pt x="1296193" y="1258468"/>
                </a:lnTo>
                <a:lnTo>
                  <a:pt x="1313354" y="1296384"/>
                </a:lnTo>
                <a:lnTo>
                  <a:pt x="1326133" y="1298575"/>
                </a:lnTo>
                <a:lnTo>
                  <a:pt x="1338913" y="1296384"/>
                </a:lnTo>
                <a:lnTo>
                  <a:pt x="1382960" y="1250439"/>
                </a:lnTo>
                <a:lnTo>
                  <a:pt x="1413232" y="1209165"/>
                </a:lnTo>
                <a:lnTo>
                  <a:pt x="1440318" y="1166119"/>
                </a:lnTo>
                <a:lnTo>
                  <a:pt x="1464217" y="1121435"/>
                </a:lnTo>
                <a:lnTo>
                  <a:pt x="1484930" y="1075243"/>
                </a:lnTo>
                <a:lnTo>
                  <a:pt x="1502456" y="1027675"/>
                </a:lnTo>
                <a:lnTo>
                  <a:pt x="1516795" y="978864"/>
                </a:lnTo>
                <a:lnTo>
                  <a:pt x="1527922" y="929058"/>
                </a:lnTo>
                <a:lnTo>
                  <a:pt x="1535909" y="878070"/>
                </a:lnTo>
                <a:lnTo>
                  <a:pt x="1540696" y="826211"/>
                </a:lnTo>
                <a:lnTo>
                  <a:pt x="1542287" y="773811"/>
                </a:lnTo>
                <a:lnTo>
                  <a:pt x="1540773" y="724820"/>
                </a:lnTo>
                <a:lnTo>
                  <a:pt x="1536289" y="676647"/>
                </a:lnTo>
                <a:lnTo>
                  <a:pt x="1528925" y="629381"/>
                </a:lnTo>
                <a:lnTo>
                  <a:pt x="1518771" y="583113"/>
                </a:lnTo>
                <a:lnTo>
                  <a:pt x="1505916" y="537932"/>
                </a:lnTo>
                <a:lnTo>
                  <a:pt x="1490451" y="493929"/>
                </a:lnTo>
                <a:lnTo>
                  <a:pt x="1472466" y="451194"/>
                </a:lnTo>
                <a:lnTo>
                  <a:pt x="1452049" y="409817"/>
                </a:lnTo>
                <a:lnTo>
                  <a:pt x="1429291" y="369888"/>
                </a:lnTo>
                <a:lnTo>
                  <a:pt x="1404281" y="331498"/>
                </a:lnTo>
                <a:lnTo>
                  <a:pt x="1377110" y="294735"/>
                </a:lnTo>
                <a:lnTo>
                  <a:pt x="1347866" y="259691"/>
                </a:lnTo>
                <a:lnTo>
                  <a:pt x="1316640" y="226456"/>
                </a:lnTo>
                <a:lnTo>
                  <a:pt x="1283522" y="195120"/>
                </a:lnTo>
                <a:lnTo>
                  <a:pt x="1248600" y="165773"/>
                </a:lnTo>
                <a:lnTo>
                  <a:pt x="1211966" y="138504"/>
                </a:lnTo>
                <a:lnTo>
                  <a:pt x="1173708" y="113405"/>
                </a:lnTo>
                <a:lnTo>
                  <a:pt x="1133917" y="90565"/>
                </a:lnTo>
                <a:lnTo>
                  <a:pt x="1092681" y="70075"/>
                </a:lnTo>
                <a:lnTo>
                  <a:pt x="1079563" y="645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924288" y="1344167"/>
            <a:ext cx="1167130" cy="1353820"/>
          </a:xfrm>
          <a:custGeom>
            <a:avLst/>
            <a:gdLst/>
            <a:ahLst/>
            <a:cxnLst/>
            <a:rect l="l" t="t" r="r" b="b"/>
            <a:pathLst>
              <a:path w="1167129" h="1353820">
                <a:moveTo>
                  <a:pt x="579373" y="0"/>
                </a:moveTo>
                <a:lnTo>
                  <a:pt x="525661" y="3144"/>
                </a:lnTo>
                <a:lnTo>
                  <a:pt x="477009" y="12510"/>
                </a:lnTo>
                <a:lnTo>
                  <a:pt x="433560" y="27990"/>
                </a:lnTo>
                <a:lnTo>
                  <a:pt x="395451" y="49483"/>
                </a:lnTo>
                <a:lnTo>
                  <a:pt x="362823" y="76882"/>
                </a:lnTo>
                <a:lnTo>
                  <a:pt x="335814" y="110084"/>
                </a:lnTo>
                <a:lnTo>
                  <a:pt x="314564" y="148984"/>
                </a:lnTo>
                <a:lnTo>
                  <a:pt x="299214" y="193478"/>
                </a:lnTo>
                <a:lnTo>
                  <a:pt x="289926" y="243324"/>
                </a:lnTo>
                <a:lnTo>
                  <a:pt x="286765" y="298831"/>
                </a:lnTo>
                <a:lnTo>
                  <a:pt x="287542" y="326667"/>
                </a:lnTo>
                <a:lnTo>
                  <a:pt x="297870" y="409809"/>
                </a:lnTo>
                <a:lnTo>
                  <a:pt x="310165" y="459898"/>
                </a:lnTo>
                <a:lnTo>
                  <a:pt x="329045" y="512191"/>
                </a:lnTo>
                <a:lnTo>
                  <a:pt x="355881" y="564078"/>
                </a:lnTo>
                <a:lnTo>
                  <a:pt x="392046" y="612953"/>
                </a:lnTo>
                <a:lnTo>
                  <a:pt x="438911" y="656209"/>
                </a:lnTo>
                <a:lnTo>
                  <a:pt x="443202" y="660773"/>
                </a:lnTo>
                <a:lnTo>
                  <a:pt x="446944" y="666432"/>
                </a:lnTo>
                <a:lnTo>
                  <a:pt x="449591" y="674282"/>
                </a:lnTo>
                <a:lnTo>
                  <a:pt x="450595" y="685419"/>
                </a:lnTo>
                <a:lnTo>
                  <a:pt x="448587" y="694019"/>
                </a:lnTo>
                <a:lnTo>
                  <a:pt x="443293" y="701548"/>
                </a:lnTo>
                <a:lnTo>
                  <a:pt x="435808" y="706885"/>
                </a:lnTo>
                <a:lnTo>
                  <a:pt x="427227" y="708914"/>
                </a:lnTo>
                <a:lnTo>
                  <a:pt x="263397" y="708914"/>
                </a:lnTo>
                <a:lnTo>
                  <a:pt x="212813" y="714117"/>
                </a:lnTo>
                <a:lnTo>
                  <a:pt x="167117" y="729078"/>
                </a:lnTo>
                <a:lnTo>
                  <a:pt x="127285" y="752824"/>
                </a:lnTo>
                <a:lnTo>
                  <a:pt x="94290" y="784380"/>
                </a:lnTo>
                <a:lnTo>
                  <a:pt x="69105" y="822773"/>
                </a:lnTo>
                <a:lnTo>
                  <a:pt x="52704" y="867029"/>
                </a:lnTo>
                <a:lnTo>
                  <a:pt x="0" y="1072134"/>
                </a:lnTo>
                <a:lnTo>
                  <a:pt x="91" y="1077519"/>
                </a:lnTo>
                <a:lnTo>
                  <a:pt x="40720" y="1136702"/>
                </a:lnTo>
                <a:lnTo>
                  <a:pt x="77725" y="1169691"/>
                </a:lnTo>
                <a:lnTo>
                  <a:pt x="116696" y="1200229"/>
                </a:lnTo>
                <a:lnTo>
                  <a:pt x="157474" y="1228238"/>
                </a:lnTo>
                <a:lnTo>
                  <a:pt x="199898" y="1253637"/>
                </a:lnTo>
                <a:lnTo>
                  <a:pt x="243808" y="1276347"/>
                </a:lnTo>
                <a:lnTo>
                  <a:pt x="289045" y="1296287"/>
                </a:lnTo>
                <a:lnTo>
                  <a:pt x="335449" y="1313379"/>
                </a:lnTo>
                <a:lnTo>
                  <a:pt x="382860" y="1327542"/>
                </a:lnTo>
                <a:lnTo>
                  <a:pt x="431118" y="1338696"/>
                </a:lnTo>
                <a:lnTo>
                  <a:pt x="480062" y="1346763"/>
                </a:lnTo>
                <a:lnTo>
                  <a:pt x="529534" y="1351661"/>
                </a:lnTo>
                <a:lnTo>
                  <a:pt x="579373" y="1353312"/>
                </a:lnTo>
                <a:lnTo>
                  <a:pt x="630460" y="1351658"/>
                </a:lnTo>
                <a:lnTo>
                  <a:pt x="680987" y="1346741"/>
                </a:lnTo>
                <a:lnTo>
                  <a:pt x="730812" y="1338625"/>
                </a:lnTo>
                <a:lnTo>
                  <a:pt x="779791" y="1327372"/>
                </a:lnTo>
                <a:lnTo>
                  <a:pt x="827778" y="1313047"/>
                </a:lnTo>
                <a:lnTo>
                  <a:pt x="874632" y="1295713"/>
                </a:lnTo>
                <a:lnTo>
                  <a:pt x="889893" y="1288923"/>
                </a:lnTo>
                <a:lnTo>
                  <a:pt x="579373" y="1288923"/>
                </a:lnTo>
                <a:lnTo>
                  <a:pt x="531236" y="1287227"/>
                </a:lnTo>
                <a:lnTo>
                  <a:pt x="483530" y="1282194"/>
                </a:lnTo>
                <a:lnTo>
                  <a:pt x="436437" y="1273907"/>
                </a:lnTo>
                <a:lnTo>
                  <a:pt x="390139" y="1262445"/>
                </a:lnTo>
                <a:lnTo>
                  <a:pt x="344818" y="1247892"/>
                </a:lnTo>
                <a:lnTo>
                  <a:pt x="300656" y="1230328"/>
                </a:lnTo>
                <a:lnTo>
                  <a:pt x="257836" y="1209835"/>
                </a:lnTo>
                <a:lnTo>
                  <a:pt x="216539" y="1186495"/>
                </a:lnTo>
                <a:lnTo>
                  <a:pt x="176948" y="1160389"/>
                </a:lnTo>
                <a:lnTo>
                  <a:pt x="139245" y="1131598"/>
                </a:lnTo>
                <a:lnTo>
                  <a:pt x="103612" y="1100205"/>
                </a:lnTo>
                <a:lnTo>
                  <a:pt x="70230" y="1066292"/>
                </a:lnTo>
                <a:lnTo>
                  <a:pt x="117093" y="884682"/>
                </a:lnTo>
                <a:lnTo>
                  <a:pt x="135006" y="840061"/>
                </a:lnTo>
                <a:lnTo>
                  <a:pt x="168290" y="804799"/>
                </a:lnTo>
                <a:lnTo>
                  <a:pt x="212552" y="781633"/>
                </a:lnTo>
                <a:lnTo>
                  <a:pt x="263397" y="773303"/>
                </a:lnTo>
                <a:lnTo>
                  <a:pt x="427227" y="773303"/>
                </a:lnTo>
                <a:lnTo>
                  <a:pt x="460656" y="766069"/>
                </a:lnTo>
                <a:lnTo>
                  <a:pt x="488632" y="746204"/>
                </a:lnTo>
                <a:lnTo>
                  <a:pt x="507845" y="716456"/>
                </a:lnTo>
                <a:lnTo>
                  <a:pt x="514984" y="679577"/>
                </a:lnTo>
                <a:lnTo>
                  <a:pt x="512794" y="658598"/>
                </a:lnTo>
                <a:lnTo>
                  <a:pt x="506221" y="639286"/>
                </a:lnTo>
                <a:lnTo>
                  <a:pt x="495268" y="621069"/>
                </a:lnTo>
                <a:lnTo>
                  <a:pt x="479932" y="603377"/>
                </a:lnTo>
                <a:lnTo>
                  <a:pt x="435930" y="563480"/>
                </a:lnTo>
                <a:lnTo>
                  <a:pt x="403195" y="516397"/>
                </a:lnTo>
                <a:lnTo>
                  <a:pt x="380088" y="465717"/>
                </a:lnTo>
                <a:lnTo>
                  <a:pt x="364970" y="415030"/>
                </a:lnTo>
                <a:lnTo>
                  <a:pt x="356202" y="367927"/>
                </a:lnTo>
                <a:lnTo>
                  <a:pt x="352143" y="327997"/>
                </a:lnTo>
                <a:lnTo>
                  <a:pt x="351154" y="298831"/>
                </a:lnTo>
                <a:lnTo>
                  <a:pt x="354720" y="243324"/>
                </a:lnTo>
                <a:lnTo>
                  <a:pt x="365418" y="195441"/>
                </a:lnTo>
                <a:lnTo>
                  <a:pt x="383248" y="155112"/>
                </a:lnTo>
                <a:lnTo>
                  <a:pt x="408209" y="122269"/>
                </a:lnTo>
                <a:lnTo>
                  <a:pt x="440303" y="96843"/>
                </a:lnTo>
                <a:lnTo>
                  <a:pt x="479528" y="78767"/>
                </a:lnTo>
                <a:lnTo>
                  <a:pt x="525885" y="67972"/>
                </a:lnTo>
                <a:lnTo>
                  <a:pt x="579373" y="64389"/>
                </a:lnTo>
                <a:lnTo>
                  <a:pt x="781171" y="64389"/>
                </a:lnTo>
                <a:lnTo>
                  <a:pt x="765297" y="51165"/>
                </a:lnTo>
                <a:lnTo>
                  <a:pt x="726393" y="29095"/>
                </a:lnTo>
                <a:lnTo>
                  <a:pt x="682296" y="13070"/>
                </a:lnTo>
                <a:lnTo>
                  <a:pt x="633219" y="3302"/>
                </a:lnTo>
                <a:lnTo>
                  <a:pt x="579373" y="0"/>
                </a:lnTo>
                <a:close/>
              </a:path>
              <a:path w="1167129" h="1353820">
                <a:moveTo>
                  <a:pt x="781171" y="64389"/>
                </a:moveTo>
                <a:lnTo>
                  <a:pt x="579373" y="64389"/>
                </a:lnTo>
                <a:lnTo>
                  <a:pt x="633113" y="68211"/>
                </a:lnTo>
                <a:lnTo>
                  <a:pt x="680132" y="79589"/>
                </a:lnTo>
                <a:lnTo>
                  <a:pt x="720293" y="98384"/>
                </a:lnTo>
                <a:lnTo>
                  <a:pt x="753459" y="124460"/>
                </a:lnTo>
                <a:lnTo>
                  <a:pt x="779493" y="157679"/>
                </a:lnTo>
                <a:lnTo>
                  <a:pt x="798258" y="197905"/>
                </a:lnTo>
                <a:lnTo>
                  <a:pt x="809618" y="245001"/>
                </a:lnTo>
                <a:lnTo>
                  <a:pt x="813434" y="298831"/>
                </a:lnTo>
                <a:lnTo>
                  <a:pt x="811220" y="345512"/>
                </a:lnTo>
                <a:lnTo>
                  <a:pt x="804299" y="394041"/>
                </a:lnTo>
                <a:lnTo>
                  <a:pt x="792261" y="442675"/>
                </a:lnTo>
                <a:lnTo>
                  <a:pt x="774690" y="489670"/>
                </a:lnTo>
                <a:lnTo>
                  <a:pt x="751175" y="533281"/>
                </a:lnTo>
                <a:lnTo>
                  <a:pt x="721301" y="571764"/>
                </a:lnTo>
                <a:lnTo>
                  <a:pt x="684656" y="603377"/>
                </a:lnTo>
                <a:lnTo>
                  <a:pt x="668408" y="621160"/>
                </a:lnTo>
                <a:lnTo>
                  <a:pt x="655446" y="640016"/>
                </a:lnTo>
                <a:lnTo>
                  <a:pt x="646866" y="661062"/>
                </a:lnTo>
                <a:lnTo>
                  <a:pt x="643762" y="685419"/>
                </a:lnTo>
                <a:lnTo>
                  <a:pt x="650976" y="718921"/>
                </a:lnTo>
                <a:lnTo>
                  <a:pt x="670798" y="746934"/>
                </a:lnTo>
                <a:lnTo>
                  <a:pt x="700502" y="766161"/>
                </a:lnTo>
                <a:lnTo>
                  <a:pt x="737361" y="773303"/>
                </a:lnTo>
                <a:lnTo>
                  <a:pt x="912876" y="773303"/>
                </a:lnTo>
                <a:lnTo>
                  <a:pt x="963721" y="781633"/>
                </a:lnTo>
                <a:lnTo>
                  <a:pt x="1007983" y="804799"/>
                </a:lnTo>
                <a:lnTo>
                  <a:pt x="1041267" y="840061"/>
                </a:lnTo>
                <a:lnTo>
                  <a:pt x="1059179" y="884682"/>
                </a:lnTo>
                <a:lnTo>
                  <a:pt x="1100201" y="1066292"/>
                </a:lnTo>
                <a:lnTo>
                  <a:pt x="1065474" y="1100205"/>
                </a:lnTo>
                <a:lnTo>
                  <a:pt x="1028698" y="1131598"/>
                </a:lnTo>
                <a:lnTo>
                  <a:pt x="990014" y="1160389"/>
                </a:lnTo>
                <a:lnTo>
                  <a:pt x="949564" y="1186495"/>
                </a:lnTo>
                <a:lnTo>
                  <a:pt x="907490" y="1209835"/>
                </a:lnTo>
                <a:lnTo>
                  <a:pt x="863933" y="1230328"/>
                </a:lnTo>
                <a:lnTo>
                  <a:pt x="819034" y="1247892"/>
                </a:lnTo>
                <a:lnTo>
                  <a:pt x="772936" y="1262445"/>
                </a:lnTo>
                <a:lnTo>
                  <a:pt x="725779" y="1273907"/>
                </a:lnTo>
                <a:lnTo>
                  <a:pt x="677705" y="1282194"/>
                </a:lnTo>
                <a:lnTo>
                  <a:pt x="628856" y="1287227"/>
                </a:lnTo>
                <a:lnTo>
                  <a:pt x="579373" y="1288923"/>
                </a:lnTo>
                <a:lnTo>
                  <a:pt x="889893" y="1288923"/>
                </a:lnTo>
                <a:lnTo>
                  <a:pt x="964359" y="1252276"/>
                </a:lnTo>
                <a:lnTo>
                  <a:pt x="1006945" y="1226300"/>
                </a:lnTo>
                <a:lnTo>
                  <a:pt x="1047821" y="1197570"/>
                </a:lnTo>
                <a:lnTo>
                  <a:pt x="1086842" y="1166152"/>
                </a:lnTo>
                <a:lnTo>
                  <a:pt x="1123866" y="1132107"/>
                </a:lnTo>
                <a:lnTo>
                  <a:pt x="1158747" y="1095502"/>
                </a:lnTo>
                <a:lnTo>
                  <a:pt x="1166963" y="1074963"/>
                </a:lnTo>
                <a:lnTo>
                  <a:pt x="1164589" y="1066292"/>
                </a:lnTo>
                <a:lnTo>
                  <a:pt x="1123568" y="867029"/>
                </a:lnTo>
                <a:lnTo>
                  <a:pt x="1106762" y="822773"/>
                </a:lnTo>
                <a:lnTo>
                  <a:pt x="1080685" y="784380"/>
                </a:lnTo>
                <a:lnTo>
                  <a:pt x="1046797" y="752824"/>
                </a:lnTo>
                <a:lnTo>
                  <a:pt x="1006559" y="729078"/>
                </a:lnTo>
                <a:lnTo>
                  <a:pt x="961432" y="714117"/>
                </a:lnTo>
                <a:lnTo>
                  <a:pt x="912876" y="708914"/>
                </a:lnTo>
                <a:lnTo>
                  <a:pt x="737361" y="708914"/>
                </a:lnTo>
                <a:lnTo>
                  <a:pt x="725404" y="706794"/>
                </a:lnTo>
                <a:lnTo>
                  <a:pt x="716184" y="700817"/>
                </a:lnTo>
                <a:lnTo>
                  <a:pt x="710251" y="691554"/>
                </a:lnTo>
                <a:lnTo>
                  <a:pt x="708151" y="679577"/>
                </a:lnTo>
                <a:lnTo>
                  <a:pt x="710068" y="671818"/>
                </a:lnTo>
                <a:lnTo>
                  <a:pt x="714724" y="665702"/>
                </a:lnTo>
                <a:lnTo>
                  <a:pt x="720474" y="660681"/>
                </a:lnTo>
                <a:lnTo>
                  <a:pt x="725677" y="656209"/>
                </a:lnTo>
                <a:lnTo>
                  <a:pt x="772543" y="612953"/>
                </a:lnTo>
                <a:lnTo>
                  <a:pt x="808708" y="564078"/>
                </a:lnTo>
                <a:lnTo>
                  <a:pt x="835544" y="512191"/>
                </a:lnTo>
                <a:lnTo>
                  <a:pt x="854424" y="459898"/>
                </a:lnTo>
                <a:lnTo>
                  <a:pt x="866719" y="409809"/>
                </a:lnTo>
                <a:lnTo>
                  <a:pt x="873803" y="364529"/>
                </a:lnTo>
                <a:lnTo>
                  <a:pt x="877823" y="298831"/>
                </a:lnTo>
                <a:lnTo>
                  <a:pt x="874521" y="244882"/>
                </a:lnTo>
                <a:lnTo>
                  <a:pt x="864756" y="195722"/>
                </a:lnTo>
                <a:lnTo>
                  <a:pt x="848739" y="151561"/>
                </a:lnTo>
                <a:lnTo>
                  <a:pt x="826682" y="112608"/>
                </a:lnTo>
                <a:lnTo>
                  <a:pt x="798798" y="79073"/>
                </a:lnTo>
                <a:lnTo>
                  <a:pt x="781171" y="643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2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42282" y="720343"/>
            <a:ext cx="263525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25" b="0">
                <a:solidFill>
                  <a:srgbClr val="404040"/>
                </a:solidFill>
                <a:latin typeface="함초롬돋움"/>
                <a:cs typeface="함초롬돋움"/>
              </a:rPr>
              <a:t>MyEBSCO?</a:t>
            </a:r>
            <a:endParaRPr sz="40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2117" y="4734890"/>
            <a:ext cx="9665970" cy="9410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0350" indent="-247650">
              <a:lnSpc>
                <a:spcPct val="100000"/>
              </a:lnSpc>
              <a:spcBef>
                <a:spcPts val="105"/>
              </a:spcBef>
              <a:buChar char="•"/>
              <a:tabLst>
                <a:tab pos="259715" algn="l"/>
                <a:tab pos="260985" algn="l"/>
              </a:tabLst>
            </a:pPr>
            <a:r>
              <a:rPr dirty="0" sz="2000" spc="10">
                <a:solidFill>
                  <a:srgbClr val="404040"/>
                </a:solidFill>
                <a:latin typeface="함초롬돋움"/>
                <a:cs typeface="함초롬돋움"/>
              </a:rPr>
              <a:t>MyEBSCO는</a:t>
            </a:r>
            <a:r>
              <a:rPr dirty="0" sz="2000" spc="-5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개인단위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폴더를</a:t>
            </a:r>
            <a:r>
              <a:rPr dirty="0" sz="20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생성하여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00">
                <a:solidFill>
                  <a:srgbClr val="404040"/>
                </a:solidFill>
                <a:latin typeface="함초롬돋움"/>
                <a:cs typeface="함초롬돋움"/>
              </a:rPr>
              <a:t>저장,</a:t>
            </a:r>
            <a:r>
              <a:rPr dirty="0" sz="2000" spc="-2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관리할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수</a:t>
            </a:r>
            <a:r>
              <a:rPr dirty="0" sz="2000" spc="-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있는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기능으로서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무료</a:t>
            </a:r>
            <a:r>
              <a:rPr dirty="0" sz="2000" spc="-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개인화</a:t>
            </a:r>
            <a:r>
              <a:rPr dirty="0" sz="20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서비스</a:t>
            </a:r>
            <a:endParaRPr sz="2000">
              <a:latin typeface="함초롬돋움"/>
              <a:cs typeface="함초롬돋움"/>
            </a:endParaRPr>
          </a:p>
          <a:p>
            <a:pPr lvl="1" marL="259079" indent="-173355">
              <a:lnSpc>
                <a:spcPct val="100000"/>
              </a:lnSpc>
              <a:spcBef>
                <a:spcPts val="2400"/>
              </a:spcBef>
              <a:buChar char="•"/>
              <a:tabLst>
                <a:tab pos="259715" algn="l"/>
              </a:tabLst>
            </a:pP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누구나 간단하게 </a:t>
            </a:r>
            <a:r>
              <a:rPr dirty="0" sz="2000" spc="40">
                <a:solidFill>
                  <a:srgbClr val="404040"/>
                </a:solidFill>
                <a:latin typeface="함초롬돋움"/>
                <a:cs typeface="함초롬돋움"/>
              </a:rPr>
              <a:t>MyEBSCO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계정 </a:t>
            </a:r>
            <a:r>
              <a:rPr dirty="0" sz="2000" spc="-190">
                <a:solidFill>
                  <a:srgbClr val="404040"/>
                </a:solidFill>
                <a:latin typeface="함초롬돋움"/>
                <a:cs typeface="함초롬돋움"/>
              </a:rPr>
              <a:t>생성</a:t>
            </a:r>
            <a:r>
              <a:rPr dirty="0" sz="20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가능</a:t>
            </a:r>
            <a:endParaRPr sz="20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38066" y="2564252"/>
            <a:ext cx="1901397" cy="1139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39996" y="2228088"/>
            <a:ext cx="438912" cy="227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539996" y="2224862"/>
            <a:ext cx="43942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dirty="0" sz="1050" spc="55">
                <a:solidFill>
                  <a:srgbClr val="585858"/>
                </a:solidFill>
                <a:latin typeface="함초롬돋움"/>
                <a:cs typeface="함초롬돋움"/>
              </a:rPr>
              <a:t>MY</a:t>
            </a:r>
            <a:endParaRPr sz="105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3547" y="643127"/>
            <a:ext cx="10346436" cy="29447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8785" y="638301"/>
            <a:ext cx="10356215" cy="3681095"/>
          </a:xfrm>
          <a:custGeom>
            <a:avLst/>
            <a:gdLst/>
            <a:ahLst/>
            <a:cxnLst/>
            <a:rect l="l" t="t" r="r" b="b"/>
            <a:pathLst>
              <a:path w="10356215" h="3681095">
                <a:moveTo>
                  <a:pt x="0" y="3680841"/>
                </a:moveTo>
                <a:lnTo>
                  <a:pt x="10355961" y="3680841"/>
                </a:lnTo>
                <a:lnTo>
                  <a:pt x="10355961" y="0"/>
                </a:lnTo>
                <a:lnTo>
                  <a:pt x="0" y="0"/>
                </a:lnTo>
                <a:lnTo>
                  <a:pt x="0" y="3680841"/>
                </a:lnTo>
                <a:close/>
              </a:path>
            </a:pathLst>
          </a:custGeom>
          <a:ln w="952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629400" y="702563"/>
            <a:ext cx="251459" cy="251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629400" y="702563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59">
                <a:moveTo>
                  <a:pt x="0" y="125730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30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688073" y="695655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436689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함초롬돋움"/>
                <a:cs typeface="함초롬돋움"/>
              </a:rPr>
              <a:t>EBSCOhost </a:t>
            </a:r>
            <a:r>
              <a:rPr dirty="0" sz="1800" spc="-175" b="0">
                <a:latin typeface="함초롬돋움"/>
                <a:cs typeface="함초롬돋움"/>
              </a:rPr>
              <a:t>개인 계정 생성 방법</a:t>
            </a:r>
            <a:r>
              <a:rPr dirty="0" sz="1800" spc="-5" b="0">
                <a:latin typeface="함초롬돋움"/>
                <a:cs typeface="함초롬돋움"/>
              </a:rPr>
              <a:t> </a:t>
            </a:r>
            <a:r>
              <a:rPr dirty="0" sz="1800" spc="30" b="0">
                <a:latin typeface="함초롬돋움"/>
                <a:cs typeface="함초롬돋움"/>
              </a:rPr>
              <a:t>(MyEBSCO)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979919" y="565404"/>
            <a:ext cx="890016" cy="541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979919" y="582168"/>
            <a:ext cx="890269" cy="509270"/>
          </a:xfrm>
          <a:custGeom>
            <a:avLst/>
            <a:gdLst/>
            <a:ahLst/>
            <a:cxnLst/>
            <a:rect l="l" t="t" r="r" b="b"/>
            <a:pathLst>
              <a:path w="890270" h="509269">
                <a:moveTo>
                  <a:pt x="0" y="509015"/>
                </a:moveTo>
                <a:lnTo>
                  <a:pt x="890016" y="509015"/>
                </a:lnTo>
                <a:lnTo>
                  <a:pt x="890016" y="0"/>
                </a:lnTo>
                <a:lnTo>
                  <a:pt x="0" y="0"/>
                </a:lnTo>
                <a:lnTo>
                  <a:pt x="0" y="509015"/>
                </a:lnTo>
                <a:close/>
              </a:path>
            </a:pathLst>
          </a:custGeom>
          <a:ln w="57149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397495" y="1088136"/>
            <a:ext cx="868680" cy="289560"/>
          </a:xfrm>
          <a:prstGeom prst="rect">
            <a:avLst/>
          </a:prstGeom>
          <a:solidFill>
            <a:srgbClr val="9FE305"/>
          </a:solidFill>
        </p:spPr>
        <p:txBody>
          <a:bodyPr wrap="square" lIns="0" tIns="0" rIns="0" bIns="0" rtlCol="0" vert="horz">
            <a:spAutoFit/>
          </a:bodyPr>
          <a:lstStyle/>
          <a:p>
            <a:pPr marL="184150">
              <a:lnSpc>
                <a:spcPts val="1810"/>
              </a:lnSpc>
            </a:pP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Click!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3587" y="5478779"/>
            <a:ext cx="251460" cy="2529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3587" y="5478779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30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60" y="126492"/>
                </a:lnTo>
                <a:lnTo>
                  <a:pt x="241580" y="175729"/>
                </a:lnTo>
                <a:lnTo>
                  <a:pt x="214636" y="215936"/>
                </a:lnTo>
                <a:lnTo>
                  <a:pt x="174671" y="243044"/>
                </a:lnTo>
                <a:lnTo>
                  <a:pt x="125730" y="252984"/>
                </a:lnTo>
                <a:lnTo>
                  <a:pt x="76788" y="243044"/>
                </a:lnTo>
                <a:lnTo>
                  <a:pt x="36823" y="215936"/>
                </a:lnTo>
                <a:lnTo>
                  <a:pt x="9879" y="175729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13587" y="5917691"/>
            <a:ext cx="251460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13587" y="5917691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9" y="77254"/>
                </a:lnTo>
                <a:lnTo>
                  <a:pt x="36823" y="37047"/>
                </a:lnTo>
                <a:lnTo>
                  <a:pt x="76788" y="9939"/>
                </a:lnTo>
                <a:lnTo>
                  <a:pt x="125730" y="0"/>
                </a:lnTo>
                <a:lnTo>
                  <a:pt x="174671" y="9939"/>
                </a:lnTo>
                <a:lnTo>
                  <a:pt x="214636" y="37047"/>
                </a:lnTo>
                <a:lnTo>
                  <a:pt x="241580" y="77254"/>
                </a:lnTo>
                <a:lnTo>
                  <a:pt x="251460" y="126492"/>
                </a:lnTo>
                <a:lnTo>
                  <a:pt x="241580" y="175729"/>
                </a:lnTo>
                <a:lnTo>
                  <a:pt x="214636" y="215936"/>
                </a:lnTo>
                <a:lnTo>
                  <a:pt x="174671" y="243044"/>
                </a:lnTo>
                <a:lnTo>
                  <a:pt x="125730" y="252984"/>
                </a:lnTo>
                <a:lnTo>
                  <a:pt x="76788" y="243044"/>
                </a:lnTo>
                <a:lnTo>
                  <a:pt x="36823" y="215936"/>
                </a:lnTo>
                <a:lnTo>
                  <a:pt x="9879" y="175729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68248" y="5438038"/>
            <a:ext cx="5522595" cy="712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5270" indent="-242570">
              <a:lnSpc>
                <a:spcPct val="100000"/>
              </a:lnSpc>
              <a:spcBef>
                <a:spcPts val="95"/>
              </a:spcBef>
              <a:buClr>
                <a:srgbClr val="FFFFFF"/>
              </a:buClr>
              <a:buSzPct val="87500"/>
              <a:buAutoNum type="arabicPlain"/>
              <a:tabLst>
                <a:tab pos="254635" algn="l"/>
                <a:tab pos="255904" algn="l"/>
              </a:tabLst>
            </a:pPr>
            <a:r>
              <a:rPr dirty="0" sz="1600" spc="-110">
                <a:solidFill>
                  <a:srgbClr val="585858"/>
                </a:solidFill>
                <a:latin typeface="함초롬돋움"/>
                <a:cs typeface="함초롬돋움"/>
              </a:rPr>
              <a:t>단계: </a:t>
            </a:r>
            <a:r>
              <a:rPr dirty="0" sz="1600" spc="-15">
                <a:solidFill>
                  <a:srgbClr val="585858"/>
                </a:solidFill>
                <a:latin typeface="함초롬돋움"/>
                <a:cs typeface="함초롬돋움"/>
              </a:rPr>
              <a:t>EBSCOhost </a:t>
            </a:r>
            <a:r>
              <a:rPr dirty="0" sz="1600" spc="-165">
                <a:solidFill>
                  <a:srgbClr val="585858"/>
                </a:solidFill>
                <a:latin typeface="함초롬돋움"/>
                <a:cs typeface="함초롬돋움"/>
              </a:rPr>
              <a:t>개인 계정 생성을 위한</a:t>
            </a:r>
            <a:r>
              <a:rPr dirty="0" sz="1600" spc="-20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9FE305"/>
                </a:solidFill>
                <a:latin typeface="함초롬돋움"/>
                <a:cs typeface="함초롬돋움"/>
              </a:rPr>
              <a:t>로그인 </a:t>
            </a:r>
            <a:r>
              <a:rPr dirty="0" sz="1600" spc="-25">
                <a:solidFill>
                  <a:srgbClr val="9FE305"/>
                </a:solidFill>
                <a:latin typeface="함초롬돋움"/>
                <a:cs typeface="함초롬돋움"/>
              </a:rPr>
              <a:t>(Sign </a:t>
            </a:r>
            <a:r>
              <a:rPr dirty="0" sz="1600" spc="-35">
                <a:solidFill>
                  <a:srgbClr val="9FE305"/>
                </a:solidFill>
                <a:latin typeface="함초롬돋움"/>
                <a:cs typeface="함초롬돋움"/>
              </a:rPr>
              <a:t>In) </a:t>
            </a:r>
            <a:r>
              <a:rPr dirty="0" sz="1600" spc="-125">
                <a:solidFill>
                  <a:srgbClr val="585858"/>
                </a:solidFill>
                <a:latin typeface="함초롬돋움"/>
                <a:cs typeface="함초롬돋움"/>
              </a:rPr>
              <a:t>클릭!</a:t>
            </a:r>
            <a:endParaRPr sz="1600">
              <a:latin typeface="함초롬돋움"/>
              <a:cs typeface="함초롬돋움"/>
            </a:endParaRPr>
          </a:p>
          <a:p>
            <a:pPr marL="260985" indent="-248285">
              <a:lnSpc>
                <a:spcPct val="100000"/>
              </a:lnSpc>
              <a:spcBef>
                <a:spcPts val="1575"/>
              </a:spcBef>
              <a:buClr>
                <a:srgbClr val="FFFFFF"/>
              </a:buClr>
              <a:buSzPct val="87500"/>
              <a:buAutoNum type="arabicPlain"/>
              <a:tabLst>
                <a:tab pos="260985" algn="l"/>
                <a:tab pos="261620" algn="l"/>
              </a:tabLst>
            </a:pPr>
            <a:r>
              <a:rPr dirty="0" sz="1600" spc="-110">
                <a:solidFill>
                  <a:srgbClr val="585858"/>
                </a:solidFill>
                <a:latin typeface="함초롬돋움"/>
                <a:cs typeface="함초롬돋움"/>
              </a:rPr>
              <a:t>단계: </a:t>
            </a:r>
            <a:r>
              <a:rPr dirty="0" sz="1600" spc="-165">
                <a:solidFill>
                  <a:srgbClr val="585858"/>
                </a:solidFill>
                <a:latin typeface="함초롬돋움"/>
                <a:cs typeface="함초롬돋움"/>
              </a:rPr>
              <a:t>개인 계정 정보 입력을 위한</a:t>
            </a:r>
            <a:r>
              <a:rPr dirty="0" sz="1600" spc="-55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9FE305"/>
                </a:solidFill>
                <a:latin typeface="함초롬돋움"/>
                <a:cs typeface="함초롬돋움"/>
              </a:rPr>
              <a:t>가입 </a:t>
            </a:r>
            <a:r>
              <a:rPr dirty="0" sz="1600" spc="-125">
                <a:solidFill>
                  <a:srgbClr val="585858"/>
                </a:solidFill>
                <a:latin typeface="함초롬돋움"/>
                <a:cs typeface="함초롬돋움"/>
              </a:rPr>
              <a:t>클릭!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6908" y="4747259"/>
            <a:ext cx="2112645" cy="429895"/>
          </a:xfrm>
          <a:prstGeom prst="rect">
            <a:avLst/>
          </a:prstGeom>
          <a:solidFill>
            <a:srgbClr val="9FE305"/>
          </a:solidFill>
        </p:spPr>
        <p:txBody>
          <a:bodyPr wrap="square" lIns="0" tIns="85725" rIns="0" bIns="0" rtlCol="0" vert="horz">
            <a:spAutoFit/>
          </a:bodyPr>
          <a:lstStyle/>
          <a:p>
            <a:pPr marL="172085">
              <a:lnSpc>
                <a:spcPct val="100000"/>
              </a:lnSpc>
              <a:spcBef>
                <a:spcPts val="67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개인 계정 만들기</a:t>
            </a:r>
            <a:r>
              <a:rPr dirty="0" sz="1600" spc="-33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단계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37603" y="88519"/>
            <a:ext cx="4738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개인계정을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이용하여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구성하면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영구적으로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레코드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저장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929371" y="1572767"/>
            <a:ext cx="4012691" cy="41391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927720" y="1571180"/>
            <a:ext cx="4016375" cy="4142740"/>
          </a:xfrm>
          <a:custGeom>
            <a:avLst/>
            <a:gdLst/>
            <a:ahLst/>
            <a:cxnLst/>
            <a:rect l="l" t="t" r="r" b="b"/>
            <a:pathLst>
              <a:path w="4016375" h="4142740">
                <a:moveTo>
                  <a:pt x="0" y="4142359"/>
                </a:moveTo>
                <a:lnTo>
                  <a:pt x="4015867" y="4142359"/>
                </a:lnTo>
                <a:lnTo>
                  <a:pt x="4015867" y="0"/>
                </a:lnTo>
                <a:lnTo>
                  <a:pt x="0" y="0"/>
                </a:lnTo>
                <a:lnTo>
                  <a:pt x="0" y="4142359"/>
                </a:lnTo>
                <a:close/>
              </a:path>
            </a:pathLst>
          </a:custGeom>
          <a:ln w="3175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392156" y="1961388"/>
            <a:ext cx="414655" cy="277495"/>
          </a:xfrm>
          <a:custGeom>
            <a:avLst/>
            <a:gdLst/>
            <a:ahLst/>
            <a:cxnLst/>
            <a:rect l="l" t="t" r="r" b="b"/>
            <a:pathLst>
              <a:path w="414654" h="277494">
                <a:moveTo>
                  <a:pt x="0" y="277367"/>
                </a:moveTo>
                <a:lnTo>
                  <a:pt x="414527" y="277367"/>
                </a:lnTo>
                <a:lnTo>
                  <a:pt x="414527" y="0"/>
                </a:lnTo>
                <a:lnTo>
                  <a:pt x="0" y="0"/>
                </a:lnTo>
                <a:lnTo>
                  <a:pt x="0" y="277367"/>
                </a:lnTo>
                <a:close/>
              </a:path>
            </a:pathLst>
          </a:custGeom>
          <a:ln w="5715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0937747" y="2103120"/>
            <a:ext cx="251459" cy="2529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937747" y="2103120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0993628" y="2084908"/>
            <a:ext cx="1263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9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7387" y="1179733"/>
            <a:ext cx="4628388" cy="52820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77611" y="3017520"/>
            <a:ext cx="2484120" cy="76200"/>
          </a:xfrm>
          <a:custGeom>
            <a:avLst/>
            <a:gdLst/>
            <a:ahLst/>
            <a:cxnLst/>
            <a:rect l="l" t="t" r="r" b="b"/>
            <a:pathLst>
              <a:path w="2484120" h="76200">
                <a:moveTo>
                  <a:pt x="2407792" y="0"/>
                </a:moveTo>
                <a:lnTo>
                  <a:pt x="2407792" y="76200"/>
                </a:lnTo>
                <a:lnTo>
                  <a:pt x="2471292" y="44450"/>
                </a:lnTo>
                <a:lnTo>
                  <a:pt x="2420492" y="44450"/>
                </a:lnTo>
                <a:lnTo>
                  <a:pt x="2420492" y="31750"/>
                </a:lnTo>
                <a:lnTo>
                  <a:pt x="2471292" y="31750"/>
                </a:lnTo>
                <a:lnTo>
                  <a:pt x="2407792" y="0"/>
                </a:lnTo>
                <a:close/>
              </a:path>
              <a:path w="2484120" h="76200">
                <a:moveTo>
                  <a:pt x="2407792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407792" y="44450"/>
                </a:lnTo>
                <a:lnTo>
                  <a:pt x="2407792" y="31750"/>
                </a:lnTo>
                <a:close/>
              </a:path>
              <a:path w="2484120" h="76200">
                <a:moveTo>
                  <a:pt x="2471292" y="31750"/>
                </a:moveTo>
                <a:lnTo>
                  <a:pt x="2420492" y="31750"/>
                </a:lnTo>
                <a:lnTo>
                  <a:pt x="2420492" y="44450"/>
                </a:lnTo>
                <a:lnTo>
                  <a:pt x="2471292" y="44450"/>
                </a:lnTo>
                <a:lnTo>
                  <a:pt x="2483992" y="38100"/>
                </a:lnTo>
                <a:lnTo>
                  <a:pt x="2471292" y="3175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277611" y="3534155"/>
            <a:ext cx="2484120" cy="76200"/>
          </a:xfrm>
          <a:custGeom>
            <a:avLst/>
            <a:gdLst/>
            <a:ahLst/>
            <a:cxnLst/>
            <a:rect l="l" t="t" r="r" b="b"/>
            <a:pathLst>
              <a:path w="2484120" h="76200">
                <a:moveTo>
                  <a:pt x="2407792" y="0"/>
                </a:moveTo>
                <a:lnTo>
                  <a:pt x="2407792" y="76200"/>
                </a:lnTo>
                <a:lnTo>
                  <a:pt x="2471292" y="44450"/>
                </a:lnTo>
                <a:lnTo>
                  <a:pt x="2420492" y="44450"/>
                </a:lnTo>
                <a:lnTo>
                  <a:pt x="2420492" y="31750"/>
                </a:lnTo>
                <a:lnTo>
                  <a:pt x="2471292" y="31750"/>
                </a:lnTo>
                <a:lnTo>
                  <a:pt x="2407792" y="0"/>
                </a:lnTo>
                <a:close/>
              </a:path>
              <a:path w="2484120" h="76200">
                <a:moveTo>
                  <a:pt x="2407792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407792" y="44450"/>
                </a:lnTo>
                <a:lnTo>
                  <a:pt x="2407792" y="31750"/>
                </a:lnTo>
                <a:close/>
              </a:path>
              <a:path w="2484120" h="76200">
                <a:moveTo>
                  <a:pt x="2471292" y="31750"/>
                </a:moveTo>
                <a:lnTo>
                  <a:pt x="2420492" y="31750"/>
                </a:lnTo>
                <a:lnTo>
                  <a:pt x="2420492" y="44450"/>
                </a:lnTo>
                <a:lnTo>
                  <a:pt x="2471292" y="44450"/>
                </a:lnTo>
                <a:lnTo>
                  <a:pt x="2483992" y="38100"/>
                </a:lnTo>
                <a:lnTo>
                  <a:pt x="2471292" y="3175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156193" y="2893822"/>
            <a:ext cx="3005455" cy="2226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5745" indent="-233045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246379" algn="l"/>
              </a:tabLst>
            </a:pP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이름</a:t>
            </a:r>
            <a:r>
              <a:rPr dirty="0" sz="1600" spc="-5">
                <a:solidFill>
                  <a:srgbClr val="7E7E7E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입력</a:t>
            </a:r>
            <a:endParaRPr sz="16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7E7E7E"/>
              </a:buClr>
              <a:buFont typeface=""/>
              <a:buAutoNum type="arabicPeriod"/>
            </a:pPr>
            <a:endParaRPr sz="1900">
              <a:latin typeface="Times New Roman"/>
              <a:cs typeface="Times New Roman"/>
            </a:endParaRPr>
          </a:p>
          <a:p>
            <a:pPr marL="260985" indent="-233045">
              <a:lnSpc>
                <a:spcPct val="100000"/>
              </a:lnSpc>
              <a:buAutoNum type="arabicPeriod"/>
              <a:tabLst>
                <a:tab pos="261620" algn="l"/>
              </a:tabLst>
            </a:pP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성 </a:t>
            </a:r>
            <a:r>
              <a:rPr dirty="0" sz="1600" spc="-50">
                <a:solidFill>
                  <a:srgbClr val="7E7E7E"/>
                </a:solidFill>
                <a:latin typeface="함초롬돋움"/>
                <a:cs typeface="함초롬돋움"/>
              </a:rPr>
              <a:t>(Last </a:t>
            </a:r>
            <a:r>
              <a:rPr dirty="0" sz="1600" spc="-45">
                <a:solidFill>
                  <a:srgbClr val="7E7E7E"/>
                </a:solidFill>
                <a:latin typeface="함초롬돋움"/>
                <a:cs typeface="함초롬돋움"/>
              </a:rPr>
              <a:t>name)</a:t>
            </a:r>
            <a:r>
              <a:rPr dirty="0" sz="1600" spc="-114">
                <a:solidFill>
                  <a:srgbClr val="7E7E7E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입력</a:t>
            </a:r>
            <a:endParaRPr sz="16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7E7E7E"/>
              </a:buClr>
              <a:buFont typeface=""/>
              <a:buAutoNum type="arabicPeriod"/>
            </a:pPr>
            <a:endParaRPr sz="1900">
              <a:latin typeface="Times New Roman"/>
              <a:cs typeface="Times New Roman"/>
            </a:endParaRPr>
          </a:p>
          <a:p>
            <a:pPr marL="320675" indent="-292735">
              <a:lnSpc>
                <a:spcPct val="100000"/>
              </a:lnSpc>
              <a:buAutoNum type="arabicPeriod"/>
              <a:tabLst>
                <a:tab pos="321310" algn="l"/>
              </a:tabLst>
            </a:pP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이메일 주소 </a:t>
            </a:r>
            <a:r>
              <a:rPr dirty="0" sz="1600" spc="-125">
                <a:solidFill>
                  <a:srgbClr val="7E7E7E"/>
                </a:solidFill>
                <a:latin typeface="함초롬돋움"/>
                <a:cs typeface="함초롬돋움"/>
              </a:rPr>
              <a:t>(사용자 아이디)</a:t>
            </a:r>
            <a:r>
              <a:rPr dirty="0" sz="1600" spc="-190">
                <a:solidFill>
                  <a:srgbClr val="7E7E7E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입력</a:t>
            </a:r>
            <a:endParaRPr sz="1600">
              <a:latin typeface="함초롬돋움"/>
              <a:cs typeface="함초롬돋움"/>
            </a:endParaRPr>
          </a:p>
          <a:p>
            <a:pPr marL="260985" indent="-233045">
              <a:lnSpc>
                <a:spcPct val="100000"/>
              </a:lnSpc>
              <a:spcBef>
                <a:spcPts val="1895"/>
              </a:spcBef>
              <a:buAutoNum type="arabicPeriod"/>
              <a:tabLst>
                <a:tab pos="261620" algn="l"/>
              </a:tabLst>
            </a:pP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비밀번호</a:t>
            </a:r>
            <a:endParaRPr sz="1600">
              <a:latin typeface="함초롬돋움"/>
              <a:cs typeface="함초롬돋움"/>
            </a:endParaRPr>
          </a:p>
          <a:p>
            <a:pPr marL="245745">
              <a:lnSpc>
                <a:spcPct val="100000"/>
              </a:lnSpc>
              <a:spcBef>
                <a:spcPts val="500"/>
              </a:spcBef>
            </a:pPr>
            <a:r>
              <a:rPr dirty="0" sz="1100" spc="-55">
                <a:solidFill>
                  <a:srgbClr val="E26D6B"/>
                </a:solidFill>
                <a:latin typeface="함초롬돋움"/>
                <a:cs typeface="함초롬돋움"/>
              </a:rPr>
              <a:t>* </a:t>
            </a:r>
            <a:r>
              <a:rPr dirty="0" sz="1100" spc="-110">
                <a:solidFill>
                  <a:srgbClr val="E26D6B"/>
                </a:solidFill>
                <a:latin typeface="함초롬돋움"/>
                <a:cs typeface="함초롬돋움"/>
              </a:rPr>
              <a:t>반드시 특수기호 </a:t>
            </a:r>
            <a:r>
              <a:rPr dirty="0" sz="1100" spc="-105">
                <a:solidFill>
                  <a:srgbClr val="E26D6B"/>
                </a:solidFill>
                <a:latin typeface="함초롬돋움"/>
                <a:cs typeface="함초롬돋움"/>
              </a:rPr>
              <a:t>또는</a:t>
            </a:r>
            <a:r>
              <a:rPr dirty="0" sz="1100" spc="-195">
                <a:solidFill>
                  <a:srgbClr val="E26D6B"/>
                </a:solidFill>
                <a:latin typeface="함초롬돋움"/>
                <a:cs typeface="함초롬돋움"/>
              </a:rPr>
              <a:t> </a:t>
            </a:r>
            <a:r>
              <a:rPr dirty="0" sz="1100" spc="-110">
                <a:solidFill>
                  <a:srgbClr val="E26D6B"/>
                </a:solidFill>
                <a:latin typeface="함초롬돋움"/>
                <a:cs typeface="함초롬돋움"/>
              </a:rPr>
              <a:t>대문자</a:t>
            </a:r>
            <a:endParaRPr sz="1100">
              <a:latin typeface="함초롬돋움"/>
              <a:cs typeface="함초롬돋움"/>
            </a:endParaRPr>
          </a:p>
          <a:p>
            <a:pPr marL="358775">
              <a:lnSpc>
                <a:spcPct val="100000"/>
              </a:lnSpc>
              <a:spcBef>
                <a:spcPts val="195"/>
              </a:spcBef>
            </a:pPr>
            <a:r>
              <a:rPr dirty="0" sz="1100" spc="-110">
                <a:solidFill>
                  <a:srgbClr val="E26D6B"/>
                </a:solidFill>
                <a:latin typeface="함초롬돋움"/>
                <a:cs typeface="함초롬돋움"/>
              </a:rPr>
              <a:t>포함</a:t>
            </a:r>
            <a:r>
              <a:rPr dirty="0" sz="1100" spc="-15">
                <a:solidFill>
                  <a:srgbClr val="E26D6B"/>
                </a:solidFill>
                <a:latin typeface="함초롬돋움"/>
                <a:cs typeface="함초롬돋움"/>
              </a:rPr>
              <a:t> </a:t>
            </a:r>
            <a:r>
              <a:rPr dirty="0" sz="1100" spc="-110">
                <a:solidFill>
                  <a:srgbClr val="E26D6B"/>
                </a:solidFill>
                <a:latin typeface="함초롬돋움"/>
                <a:cs typeface="함초롬돋움"/>
              </a:rPr>
              <a:t>입력</a:t>
            </a:r>
            <a:endParaRPr sz="11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71815" y="5661761"/>
            <a:ext cx="30403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30">
                <a:solidFill>
                  <a:srgbClr val="7E7E7E"/>
                </a:solidFill>
                <a:latin typeface="함초롬돋움"/>
                <a:cs typeface="함초롬돋움"/>
              </a:rPr>
              <a:t>5. </a:t>
            </a: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개인정보 보존 및 사용에 대한</a:t>
            </a:r>
            <a:r>
              <a:rPr dirty="0" sz="1600" spc="-55">
                <a:solidFill>
                  <a:srgbClr val="7E7E7E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7E7E7E"/>
                </a:solidFill>
                <a:latin typeface="함초롬돋움"/>
                <a:cs typeface="함초롬돋움"/>
              </a:rPr>
              <a:t>확인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277611" y="4046220"/>
            <a:ext cx="2484120" cy="76200"/>
          </a:xfrm>
          <a:custGeom>
            <a:avLst/>
            <a:gdLst/>
            <a:ahLst/>
            <a:cxnLst/>
            <a:rect l="l" t="t" r="r" b="b"/>
            <a:pathLst>
              <a:path w="2484120" h="76200">
                <a:moveTo>
                  <a:pt x="2407792" y="0"/>
                </a:moveTo>
                <a:lnTo>
                  <a:pt x="2407792" y="76199"/>
                </a:lnTo>
                <a:lnTo>
                  <a:pt x="2471292" y="44449"/>
                </a:lnTo>
                <a:lnTo>
                  <a:pt x="2420492" y="44449"/>
                </a:lnTo>
                <a:lnTo>
                  <a:pt x="2420492" y="31749"/>
                </a:lnTo>
                <a:lnTo>
                  <a:pt x="2471292" y="31749"/>
                </a:lnTo>
                <a:lnTo>
                  <a:pt x="2407792" y="0"/>
                </a:lnTo>
                <a:close/>
              </a:path>
              <a:path w="2484120" h="76200">
                <a:moveTo>
                  <a:pt x="2407792" y="31749"/>
                </a:moveTo>
                <a:lnTo>
                  <a:pt x="0" y="31749"/>
                </a:lnTo>
                <a:lnTo>
                  <a:pt x="0" y="44449"/>
                </a:lnTo>
                <a:lnTo>
                  <a:pt x="2407792" y="44449"/>
                </a:lnTo>
                <a:lnTo>
                  <a:pt x="2407792" y="31749"/>
                </a:lnTo>
                <a:close/>
              </a:path>
              <a:path w="2484120" h="76200">
                <a:moveTo>
                  <a:pt x="2471292" y="31749"/>
                </a:moveTo>
                <a:lnTo>
                  <a:pt x="2420492" y="31749"/>
                </a:lnTo>
                <a:lnTo>
                  <a:pt x="2420492" y="44449"/>
                </a:lnTo>
                <a:lnTo>
                  <a:pt x="2471292" y="44449"/>
                </a:lnTo>
                <a:lnTo>
                  <a:pt x="2483992" y="38099"/>
                </a:lnTo>
                <a:lnTo>
                  <a:pt x="2471292" y="3174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77611" y="4527803"/>
            <a:ext cx="2484120" cy="76200"/>
          </a:xfrm>
          <a:custGeom>
            <a:avLst/>
            <a:gdLst/>
            <a:ahLst/>
            <a:cxnLst/>
            <a:rect l="l" t="t" r="r" b="b"/>
            <a:pathLst>
              <a:path w="2484120" h="76200">
                <a:moveTo>
                  <a:pt x="2407792" y="0"/>
                </a:moveTo>
                <a:lnTo>
                  <a:pt x="2407792" y="76200"/>
                </a:lnTo>
                <a:lnTo>
                  <a:pt x="2471292" y="44450"/>
                </a:lnTo>
                <a:lnTo>
                  <a:pt x="2420492" y="44450"/>
                </a:lnTo>
                <a:lnTo>
                  <a:pt x="2420492" y="31750"/>
                </a:lnTo>
                <a:lnTo>
                  <a:pt x="2471292" y="31750"/>
                </a:lnTo>
                <a:lnTo>
                  <a:pt x="2407792" y="0"/>
                </a:lnTo>
                <a:close/>
              </a:path>
              <a:path w="2484120" h="76200">
                <a:moveTo>
                  <a:pt x="2407792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407792" y="44450"/>
                </a:lnTo>
                <a:lnTo>
                  <a:pt x="2407792" y="31750"/>
                </a:lnTo>
                <a:close/>
              </a:path>
              <a:path w="2484120" h="76200">
                <a:moveTo>
                  <a:pt x="2471292" y="31750"/>
                </a:moveTo>
                <a:lnTo>
                  <a:pt x="2420492" y="31750"/>
                </a:lnTo>
                <a:lnTo>
                  <a:pt x="2420492" y="44450"/>
                </a:lnTo>
                <a:lnTo>
                  <a:pt x="2471292" y="44450"/>
                </a:lnTo>
                <a:lnTo>
                  <a:pt x="2483992" y="38100"/>
                </a:lnTo>
                <a:lnTo>
                  <a:pt x="2471292" y="3175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277611" y="5771388"/>
            <a:ext cx="2484120" cy="76200"/>
          </a:xfrm>
          <a:custGeom>
            <a:avLst/>
            <a:gdLst/>
            <a:ahLst/>
            <a:cxnLst/>
            <a:rect l="l" t="t" r="r" b="b"/>
            <a:pathLst>
              <a:path w="2484120" h="76200">
                <a:moveTo>
                  <a:pt x="2407792" y="0"/>
                </a:moveTo>
                <a:lnTo>
                  <a:pt x="2407792" y="76200"/>
                </a:lnTo>
                <a:lnTo>
                  <a:pt x="2471292" y="44450"/>
                </a:lnTo>
                <a:lnTo>
                  <a:pt x="2420492" y="44450"/>
                </a:lnTo>
                <a:lnTo>
                  <a:pt x="2420492" y="31750"/>
                </a:lnTo>
                <a:lnTo>
                  <a:pt x="2471292" y="31750"/>
                </a:lnTo>
                <a:lnTo>
                  <a:pt x="2407792" y="0"/>
                </a:lnTo>
                <a:close/>
              </a:path>
              <a:path w="2484120" h="76200">
                <a:moveTo>
                  <a:pt x="2407792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407792" y="44450"/>
                </a:lnTo>
                <a:lnTo>
                  <a:pt x="2407792" y="31750"/>
                </a:lnTo>
                <a:close/>
              </a:path>
              <a:path w="2484120" h="76200">
                <a:moveTo>
                  <a:pt x="2471292" y="31750"/>
                </a:moveTo>
                <a:lnTo>
                  <a:pt x="2420492" y="31750"/>
                </a:lnTo>
                <a:lnTo>
                  <a:pt x="2420492" y="44450"/>
                </a:lnTo>
                <a:lnTo>
                  <a:pt x="2471292" y="44450"/>
                </a:lnTo>
                <a:lnTo>
                  <a:pt x="2483992" y="38100"/>
                </a:lnTo>
                <a:lnTo>
                  <a:pt x="2471292" y="3175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436689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함초롬돋움"/>
                <a:cs typeface="함초롬돋움"/>
              </a:rPr>
              <a:t>EBSCOhost </a:t>
            </a:r>
            <a:r>
              <a:rPr dirty="0" sz="1800" spc="-175" b="0">
                <a:latin typeface="함초롬돋움"/>
                <a:cs typeface="함초롬돋움"/>
              </a:rPr>
              <a:t>개인 계정 생성 방법</a:t>
            </a:r>
            <a:r>
              <a:rPr dirty="0" sz="1800" spc="-5" b="0">
                <a:latin typeface="함초롬돋움"/>
                <a:cs typeface="함초롬돋움"/>
              </a:rPr>
              <a:t> </a:t>
            </a:r>
            <a:r>
              <a:rPr dirty="0" sz="1800" spc="30" b="0">
                <a:latin typeface="함초롬돋움"/>
                <a:cs typeface="함초롬돋움"/>
              </a:rPr>
              <a:t>(MyEBSCO)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0311" y="605027"/>
            <a:ext cx="251460" cy="251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10311" y="605027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59">
                <a:moveTo>
                  <a:pt x="0" y="125730"/>
                </a:moveTo>
                <a:lnTo>
                  <a:pt x="9879" y="76777"/>
                </a:lnTo>
                <a:lnTo>
                  <a:pt x="36823" y="36814"/>
                </a:lnTo>
                <a:lnTo>
                  <a:pt x="76788" y="9876"/>
                </a:lnTo>
                <a:lnTo>
                  <a:pt x="125730" y="0"/>
                </a:lnTo>
                <a:lnTo>
                  <a:pt x="174671" y="9876"/>
                </a:lnTo>
                <a:lnTo>
                  <a:pt x="214636" y="36814"/>
                </a:lnTo>
                <a:lnTo>
                  <a:pt x="241580" y="76777"/>
                </a:lnTo>
                <a:lnTo>
                  <a:pt x="251460" y="125730"/>
                </a:lnTo>
                <a:lnTo>
                  <a:pt x="241580" y="174682"/>
                </a:lnTo>
                <a:lnTo>
                  <a:pt x="214636" y="214645"/>
                </a:lnTo>
                <a:lnTo>
                  <a:pt x="174671" y="241583"/>
                </a:lnTo>
                <a:lnTo>
                  <a:pt x="125730" y="251460"/>
                </a:lnTo>
                <a:lnTo>
                  <a:pt x="76788" y="241583"/>
                </a:lnTo>
                <a:lnTo>
                  <a:pt x="36823" y="214645"/>
                </a:lnTo>
                <a:lnTo>
                  <a:pt x="9879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74421" y="579247"/>
            <a:ext cx="110521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4635" algn="l"/>
              </a:tabLst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	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단계:</a:t>
            </a:r>
            <a:r>
              <a:rPr dirty="0" sz="16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9FE305"/>
                </a:solidFill>
                <a:latin typeface="함초롬돋움"/>
                <a:cs typeface="함초롬돋움"/>
              </a:rPr>
              <a:t>개인</a:t>
            </a:r>
            <a:r>
              <a:rPr dirty="0" sz="1600" spc="-20">
                <a:solidFill>
                  <a:srgbClr val="9FE305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9FE305"/>
                </a:solidFill>
                <a:latin typeface="함초롬돋움"/>
                <a:cs typeface="함초롬돋움"/>
              </a:rPr>
              <a:t>정보</a:t>
            </a:r>
            <a:r>
              <a:rPr dirty="0" sz="1600" spc="-10">
                <a:solidFill>
                  <a:srgbClr val="9FE305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9FE305"/>
                </a:solidFill>
                <a:latin typeface="함초롬돋움"/>
                <a:cs typeface="함초롬돋움"/>
              </a:rPr>
              <a:t>입력</a:t>
            </a:r>
            <a:r>
              <a:rPr dirty="0" sz="1600" spc="-5">
                <a:solidFill>
                  <a:srgbClr val="9FE305"/>
                </a:solidFill>
                <a:latin typeface="함초롬돋움"/>
                <a:cs typeface="함초롬돋움"/>
              </a:rPr>
              <a:t> </a:t>
            </a:r>
            <a:r>
              <a:rPr dirty="0" sz="1600" spc="-70">
                <a:solidFill>
                  <a:srgbClr val="404040"/>
                </a:solidFill>
                <a:latin typeface="함초롬돋움"/>
                <a:cs typeface="함초롬돋움"/>
              </a:rPr>
              <a:t>(이름,</a:t>
            </a:r>
            <a:r>
              <a:rPr dirty="0" sz="1600" spc="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50">
                <a:solidFill>
                  <a:srgbClr val="404040"/>
                </a:solidFill>
                <a:latin typeface="함초롬돋움"/>
                <a:cs typeface="함초롬돋움"/>
              </a:rPr>
              <a:t>성,</a:t>
            </a:r>
            <a:r>
              <a:rPr dirty="0" sz="1600" spc="-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이메일</a:t>
            </a:r>
            <a:r>
              <a:rPr dirty="0" sz="1600" spc="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85">
                <a:solidFill>
                  <a:srgbClr val="404040"/>
                </a:solidFill>
                <a:latin typeface="함초롬돋움"/>
                <a:cs typeface="함초롬돋움"/>
              </a:rPr>
              <a:t>주소,</a:t>
            </a:r>
            <a:r>
              <a:rPr dirty="0" sz="1600" spc="-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40">
                <a:solidFill>
                  <a:srgbClr val="404040"/>
                </a:solidFill>
                <a:latin typeface="함초롬돋움"/>
                <a:cs typeface="함초롬돋움"/>
              </a:rPr>
              <a:t>비밀번호)을</a:t>
            </a:r>
            <a:r>
              <a:rPr dirty="0" sz="1600" spc="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한</a:t>
            </a:r>
            <a:r>
              <a:rPr dirty="0" sz="1600" spc="-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후</a:t>
            </a:r>
            <a:r>
              <a:rPr dirty="0" sz="1600" spc="-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25">
                <a:solidFill>
                  <a:srgbClr val="3D75CF"/>
                </a:solidFill>
                <a:latin typeface="함초롬돋움"/>
                <a:cs typeface="함초롬돋움"/>
              </a:rPr>
              <a:t>“계정</a:t>
            </a:r>
            <a:r>
              <a:rPr dirty="0" sz="1600" spc="-2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1600" spc="-135">
                <a:solidFill>
                  <a:srgbClr val="3D75CF"/>
                </a:solidFill>
                <a:latin typeface="함초롬돋움"/>
                <a:cs typeface="함초롬돋움"/>
              </a:rPr>
              <a:t>만들기”</a:t>
            </a:r>
            <a:r>
              <a:rPr dirty="0" sz="1600" spc="-1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를</a:t>
            </a:r>
            <a:r>
              <a:rPr dirty="0" sz="1600" spc="-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14">
                <a:solidFill>
                  <a:srgbClr val="404040"/>
                </a:solidFill>
                <a:latin typeface="함초롬돋움"/>
                <a:cs typeface="함초롬돋움"/>
              </a:rPr>
              <a:t>클릭하면,</a:t>
            </a:r>
            <a:r>
              <a:rPr dirty="0" sz="1600" spc="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EBSCOhost</a:t>
            </a:r>
            <a:r>
              <a:rPr dirty="0" sz="1600" spc="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계정(MyEBSCO)</a:t>
            </a:r>
            <a:r>
              <a:rPr dirty="0" sz="1600" spc="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생성</a:t>
            </a:r>
            <a:r>
              <a:rPr dirty="0" sz="1600" spc="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25">
                <a:solidFill>
                  <a:srgbClr val="404040"/>
                </a:solidFill>
                <a:latin typeface="함초롬돋움"/>
                <a:cs typeface="함초롬돋움"/>
              </a:rPr>
              <a:t>완료!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68908" y="2834639"/>
            <a:ext cx="249935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68908" y="2834639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7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7" y="252984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432625" y="1060513"/>
            <a:ext cx="4638040" cy="5406390"/>
          </a:xfrm>
          <a:prstGeom prst="rect">
            <a:avLst/>
          </a:prstGeom>
          <a:ln w="9525">
            <a:solidFill>
              <a:srgbClr val="9FE305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Times New Roman"/>
              <a:cs typeface="Times New Roman"/>
            </a:endParaRPr>
          </a:p>
          <a:p>
            <a:pPr marL="812800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88148" y="88519"/>
            <a:ext cx="4738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개인계정을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이용하여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구성하면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영구적으로</a:t>
            </a:r>
            <a:r>
              <a:rPr dirty="0" sz="1400" spc="-4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레코드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저장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79347" y="3354323"/>
            <a:ext cx="815340" cy="1661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6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784" y="1403603"/>
            <a:ext cx="9160764" cy="25305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2021" y="1398841"/>
            <a:ext cx="9170670" cy="4836160"/>
          </a:xfrm>
          <a:custGeom>
            <a:avLst/>
            <a:gdLst/>
            <a:ahLst/>
            <a:cxnLst/>
            <a:rect l="l" t="t" r="r" b="b"/>
            <a:pathLst>
              <a:path w="9170670" h="4836160">
                <a:moveTo>
                  <a:pt x="0" y="4836033"/>
                </a:moveTo>
                <a:lnTo>
                  <a:pt x="9170289" y="4836033"/>
                </a:lnTo>
                <a:lnTo>
                  <a:pt x="9170289" y="0"/>
                </a:lnTo>
                <a:lnTo>
                  <a:pt x="0" y="0"/>
                </a:lnTo>
                <a:lnTo>
                  <a:pt x="0" y="4836033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539983" y="1504188"/>
            <a:ext cx="937260" cy="643255"/>
          </a:xfrm>
          <a:custGeom>
            <a:avLst/>
            <a:gdLst/>
            <a:ahLst/>
            <a:cxnLst/>
            <a:rect l="l" t="t" r="r" b="b"/>
            <a:pathLst>
              <a:path w="937259" h="643255">
                <a:moveTo>
                  <a:pt x="390525" y="480060"/>
                </a:moveTo>
                <a:lnTo>
                  <a:pt x="156210" y="480060"/>
                </a:lnTo>
                <a:lnTo>
                  <a:pt x="132334" y="642747"/>
                </a:lnTo>
                <a:lnTo>
                  <a:pt x="390525" y="480060"/>
                </a:lnTo>
                <a:close/>
              </a:path>
              <a:path w="937259" h="643255">
                <a:moveTo>
                  <a:pt x="937260" y="0"/>
                </a:moveTo>
                <a:lnTo>
                  <a:pt x="0" y="0"/>
                </a:lnTo>
                <a:lnTo>
                  <a:pt x="0" y="480060"/>
                </a:lnTo>
                <a:lnTo>
                  <a:pt x="937260" y="480060"/>
                </a:lnTo>
                <a:lnTo>
                  <a:pt x="937260" y="0"/>
                </a:lnTo>
                <a:close/>
              </a:path>
            </a:pathLst>
          </a:custGeom>
          <a:solidFill>
            <a:srgbClr val="9FE30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539983" y="1504188"/>
            <a:ext cx="937260" cy="643255"/>
          </a:xfrm>
          <a:custGeom>
            <a:avLst/>
            <a:gdLst/>
            <a:ahLst/>
            <a:cxnLst/>
            <a:rect l="l" t="t" r="r" b="b"/>
            <a:pathLst>
              <a:path w="937259" h="643255">
                <a:moveTo>
                  <a:pt x="0" y="0"/>
                </a:moveTo>
                <a:lnTo>
                  <a:pt x="156210" y="0"/>
                </a:lnTo>
                <a:lnTo>
                  <a:pt x="390525" y="0"/>
                </a:lnTo>
                <a:lnTo>
                  <a:pt x="937260" y="0"/>
                </a:lnTo>
                <a:lnTo>
                  <a:pt x="937260" y="280035"/>
                </a:lnTo>
                <a:lnTo>
                  <a:pt x="937260" y="400050"/>
                </a:lnTo>
                <a:lnTo>
                  <a:pt x="937260" y="480060"/>
                </a:lnTo>
                <a:lnTo>
                  <a:pt x="390525" y="480060"/>
                </a:lnTo>
                <a:lnTo>
                  <a:pt x="132334" y="642747"/>
                </a:lnTo>
                <a:lnTo>
                  <a:pt x="156210" y="480060"/>
                </a:lnTo>
                <a:lnTo>
                  <a:pt x="0" y="480060"/>
                </a:lnTo>
                <a:lnTo>
                  <a:pt x="0" y="400050"/>
                </a:lnTo>
                <a:lnTo>
                  <a:pt x="0" y="28003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699495" y="1542669"/>
            <a:ext cx="6045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0965" marR="5080" indent="-88900">
              <a:lnSpc>
                <a:spcPct val="100000"/>
              </a:lnSpc>
              <a:spcBef>
                <a:spcPts val="100"/>
              </a:spcBef>
            </a:pP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생성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완료  메시지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96000" y="594359"/>
            <a:ext cx="740664" cy="30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094348" y="592708"/>
            <a:ext cx="744220" cy="307975"/>
          </a:xfrm>
          <a:custGeom>
            <a:avLst/>
            <a:gdLst/>
            <a:ahLst/>
            <a:cxnLst/>
            <a:rect l="l" t="t" r="r" b="b"/>
            <a:pathLst>
              <a:path w="744220" h="307975">
                <a:moveTo>
                  <a:pt x="0" y="307975"/>
                </a:moveTo>
                <a:lnTo>
                  <a:pt x="743839" y="307975"/>
                </a:lnTo>
                <a:lnTo>
                  <a:pt x="743839" y="0"/>
                </a:lnTo>
                <a:lnTo>
                  <a:pt x="0" y="0"/>
                </a:lnTo>
                <a:lnTo>
                  <a:pt x="0" y="307975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991856" y="1984248"/>
            <a:ext cx="1297305" cy="901065"/>
          </a:xfrm>
          <a:custGeom>
            <a:avLst/>
            <a:gdLst/>
            <a:ahLst/>
            <a:cxnLst/>
            <a:rect l="l" t="t" r="r" b="b"/>
            <a:pathLst>
              <a:path w="1297304" h="901064">
                <a:moveTo>
                  <a:pt x="0" y="900684"/>
                </a:moveTo>
                <a:lnTo>
                  <a:pt x="1296924" y="900684"/>
                </a:lnTo>
                <a:lnTo>
                  <a:pt x="1296924" y="0"/>
                </a:lnTo>
                <a:lnTo>
                  <a:pt x="0" y="0"/>
                </a:lnTo>
                <a:lnTo>
                  <a:pt x="0" y="9006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991856" y="1984248"/>
            <a:ext cx="1297305" cy="901065"/>
          </a:xfrm>
          <a:custGeom>
            <a:avLst/>
            <a:gdLst/>
            <a:ahLst/>
            <a:cxnLst/>
            <a:rect l="l" t="t" r="r" b="b"/>
            <a:pathLst>
              <a:path w="1297304" h="901064">
                <a:moveTo>
                  <a:pt x="0" y="900684"/>
                </a:moveTo>
                <a:lnTo>
                  <a:pt x="1296924" y="900684"/>
                </a:lnTo>
                <a:lnTo>
                  <a:pt x="1296924" y="0"/>
                </a:lnTo>
                <a:lnTo>
                  <a:pt x="0" y="0"/>
                </a:lnTo>
                <a:lnTo>
                  <a:pt x="0" y="900684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436689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함초롬돋움"/>
                <a:cs typeface="함초롬돋움"/>
              </a:rPr>
              <a:t>EBSCOhost </a:t>
            </a:r>
            <a:r>
              <a:rPr dirty="0" sz="1800" spc="-175" b="0">
                <a:latin typeface="함초롬돋움"/>
                <a:cs typeface="함초롬돋움"/>
              </a:rPr>
              <a:t>개인 계정 생성 방법</a:t>
            </a:r>
            <a:r>
              <a:rPr dirty="0" sz="1800" spc="-5" b="0">
                <a:latin typeface="함초롬돋움"/>
                <a:cs typeface="함초롬돋움"/>
              </a:rPr>
              <a:t> </a:t>
            </a:r>
            <a:r>
              <a:rPr dirty="0" sz="1800" spc="30" b="0">
                <a:latin typeface="함초롬돋움"/>
                <a:cs typeface="함초롬돋움"/>
              </a:rPr>
              <a:t>(MyEBSCO)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9456" y="621791"/>
            <a:ext cx="251459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19456" y="621791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5">
                <a:moveTo>
                  <a:pt x="0" y="126492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29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59" y="126492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29" y="252984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74421" y="568285"/>
            <a:ext cx="5604510" cy="2819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54635" algn="l"/>
              </a:tabLst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	</a:t>
            </a:r>
            <a:r>
              <a:rPr dirty="0" sz="1600" spc="-110">
                <a:solidFill>
                  <a:srgbClr val="404040"/>
                </a:solidFill>
                <a:latin typeface="함초롬돋움"/>
                <a:cs typeface="함초롬돋움"/>
              </a:rPr>
              <a:t>단계: 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EBSCOhost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개인 계정 </a:t>
            </a:r>
            <a:r>
              <a:rPr dirty="0" sz="1600" spc="-155">
                <a:solidFill>
                  <a:srgbClr val="9FE305"/>
                </a:solidFill>
                <a:latin typeface="함초롬돋움"/>
                <a:cs typeface="함초롬돋움"/>
              </a:rPr>
              <a:t>로그인 </a:t>
            </a:r>
            <a:r>
              <a:rPr dirty="0" sz="1600" spc="-160">
                <a:solidFill>
                  <a:srgbClr val="9FE305"/>
                </a:solidFill>
                <a:latin typeface="함초롬돋움"/>
                <a:cs typeface="함초롬돋움"/>
              </a:rPr>
              <a:t>완료 </a:t>
            </a:r>
            <a:r>
              <a:rPr dirty="0" sz="1600" spc="-120">
                <a:solidFill>
                  <a:srgbClr val="9FE305"/>
                </a:solidFill>
                <a:latin typeface="함초롬돋움"/>
                <a:cs typeface="함초롬돋움"/>
              </a:rPr>
              <a:t>확인! </a:t>
            </a:r>
            <a:r>
              <a:rPr dirty="0" sz="1650" spc="-165">
                <a:solidFill>
                  <a:srgbClr val="404040"/>
                </a:solidFill>
                <a:latin typeface="함초롬돋움"/>
                <a:cs typeface="함초롬돋움"/>
              </a:rPr>
              <a:t>→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폴더 이용</a:t>
            </a:r>
            <a:r>
              <a:rPr dirty="0" sz="1600" spc="-15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404040"/>
                </a:solidFill>
                <a:latin typeface="함초롬돋움"/>
                <a:cs typeface="함초롬돋움"/>
              </a:rPr>
              <a:t>가능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628132" y="1274063"/>
            <a:ext cx="4094988" cy="3352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622035" y="1246632"/>
            <a:ext cx="4095115" cy="358140"/>
          </a:xfrm>
          <a:custGeom>
            <a:avLst/>
            <a:gdLst/>
            <a:ahLst/>
            <a:cxnLst/>
            <a:rect l="l" t="t" r="r" b="b"/>
            <a:pathLst>
              <a:path w="4095115" h="358140">
                <a:moveTo>
                  <a:pt x="0" y="358139"/>
                </a:moveTo>
                <a:lnTo>
                  <a:pt x="4094988" y="358139"/>
                </a:lnTo>
                <a:lnTo>
                  <a:pt x="4094988" y="0"/>
                </a:lnTo>
                <a:lnTo>
                  <a:pt x="0" y="0"/>
                </a:lnTo>
                <a:lnTo>
                  <a:pt x="0" y="358139"/>
                </a:lnTo>
                <a:close/>
              </a:path>
            </a:pathLst>
          </a:custGeom>
          <a:ln w="5715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697645" y="5612686"/>
            <a:ext cx="4034447" cy="24668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278116" y="98551"/>
            <a:ext cx="4738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개인계정을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이용하여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구성하면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영구적으로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레코드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저장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87995" y="2281427"/>
            <a:ext cx="4305300" cy="22479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583169" y="2276601"/>
            <a:ext cx="4314825" cy="2257425"/>
          </a:xfrm>
          <a:custGeom>
            <a:avLst/>
            <a:gdLst/>
            <a:ahLst/>
            <a:cxnLst/>
            <a:rect l="l" t="t" r="r" b="b"/>
            <a:pathLst>
              <a:path w="4314825" h="2257425">
                <a:moveTo>
                  <a:pt x="0" y="2257425"/>
                </a:moveTo>
                <a:lnTo>
                  <a:pt x="4314825" y="2257425"/>
                </a:lnTo>
                <a:lnTo>
                  <a:pt x="4314825" y="0"/>
                </a:lnTo>
                <a:lnTo>
                  <a:pt x="0" y="0"/>
                </a:lnTo>
                <a:lnTo>
                  <a:pt x="0" y="2257425"/>
                </a:lnTo>
                <a:close/>
              </a:path>
            </a:pathLst>
          </a:custGeom>
          <a:ln w="9525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8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9644" y="565404"/>
            <a:ext cx="5896356" cy="5903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94881" y="560641"/>
            <a:ext cx="5906135" cy="5913755"/>
          </a:xfrm>
          <a:custGeom>
            <a:avLst/>
            <a:gdLst/>
            <a:ahLst/>
            <a:cxnLst/>
            <a:rect l="l" t="t" r="r" b="b"/>
            <a:pathLst>
              <a:path w="5906135" h="5913755">
                <a:moveTo>
                  <a:pt x="0" y="5913501"/>
                </a:moveTo>
                <a:lnTo>
                  <a:pt x="5905881" y="5913501"/>
                </a:lnTo>
                <a:lnTo>
                  <a:pt x="5905881" y="0"/>
                </a:lnTo>
                <a:lnTo>
                  <a:pt x="0" y="0"/>
                </a:lnTo>
                <a:lnTo>
                  <a:pt x="0" y="5913501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65392" y="1738883"/>
            <a:ext cx="5439156" cy="4280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59042" y="1732533"/>
            <a:ext cx="5452110" cy="4293870"/>
          </a:xfrm>
          <a:custGeom>
            <a:avLst/>
            <a:gdLst/>
            <a:ahLst/>
            <a:cxnLst/>
            <a:rect l="l" t="t" r="r" b="b"/>
            <a:pathLst>
              <a:path w="5452109" h="4293870">
                <a:moveTo>
                  <a:pt x="0" y="4293616"/>
                </a:moveTo>
                <a:lnTo>
                  <a:pt x="5451856" y="4293616"/>
                </a:lnTo>
                <a:lnTo>
                  <a:pt x="5451856" y="0"/>
                </a:lnTo>
                <a:lnTo>
                  <a:pt x="0" y="0"/>
                </a:lnTo>
                <a:lnTo>
                  <a:pt x="0" y="4293616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642986" y="854710"/>
            <a:ext cx="3226435" cy="665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클릭 시 폴더 내 </a:t>
            </a:r>
            <a:r>
              <a:rPr dirty="0" sz="1600" spc="-155">
                <a:solidFill>
                  <a:srgbClr val="9FE305"/>
                </a:solidFill>
                <a:latin typeface="함초롬돋움"/>
                <a:cs typeface="함초롬돋움"/>
              </a:rPr>
              <a:t>레코드</a:t>
            </a:r>
            <a:r>
              <a:rPr dirty="0" sz="1600" spc="-35">
                <a:solidFill>
                  <a:srgbClr val="9FE305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9FE305"/>
                </a:solidFill>
                <a:latin typeface="함초롬돋움"/>
                <a:cs typeface="함초롬돋움"/>
              </a:rPr>
              <a:t>추가하기</a:t>
            </a:r>
            <a:endParaRPr sz="16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클릭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시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폴더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내 </a:t>
            </a:r>
            <a:r>
              <a:rPr dirty="0" sz="1600" spc="-155">
                <a:solidFill>
                  <a:srgbClr val="9FE305"/>
                </a:solidFill>
                <a:latin typeface="함초롬돋움"/>
                <a:cs typeface="함초롬돋움"/>
              </a:rPr>
              <a:t>저장한 레코드</a:t>
            </a:r>
            <a:r>
              <a:rPr dirty="0" sz="1600" spc="60">
                <a:solidFill>
                  <a:srgbClr val="9FE305"/>
                </a:solidFill>
                <a:latin typeface="함초롬돋움"/>
                <a:cs typeface="함초롬돋움"/>
              </a:rPr>
              <a:t> </a:t>
            </a:r>
            <a:r>
              <a:rPr dirty="0" sz="1600" spc="-150">
                <a:solidFill>
                  <a:srgbClr val="9FE305"/>
                </a:solidFill>
                <a:latin typeface="함초롬돋움"/>
                <a:cs typeface="함초롬돋움"/>
              </a:rPr>
              <a:t>확인하기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52871" y="2517648"/>
            <a:ext cx="388620" cy="198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452871" y="4518659"/>
            <a:ext cx="388620" cy="1981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452871" y="5311140"/>
            <a:ext cx="388620" cy="1981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34584" y="1670304"/>
            <a:ext cx="387096" cy="198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622797" y="1658873"/>
            <a:ext cx="219710" cy="220979"/>
          </a:xfrm>
          <a:custGeom>
            <a:avLst/>
            <a:gdLst/>
            <a:ahLst/>
            <a:cxnLst/>
            <a:rect l="l" t="t" r="r" b="b"/>
            <a:pathLst>
              <a:path w="219710" h="220980">
                <a:moveTo>
                  <a:pt x="0" y="220979"/>
                </a:moveTo>
                <a:lnTo>
                  <a:pt x="219455" y="220979"/>
                </a:lnTo>
                <a:lnTo>
                  <a:pt x="219455" y="0"/>
                </a:lnTo>
                <a:lnTo>
                  <a:pt x="0" y="0"/>
                </a:lnTo>
                <a:lnTo>
                  <a:pt x="0" y="220979"/>
                </a:lnTo>
                <a:close/>
              </a:path>
            </a:pathLst>
          </a:custGeom>
          <a:ln w="1905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647182" y="2501645"/>
            <a:ext cx="219710" cy="220979"/>
          </a:xfrm>
          <a:custGeom>
            <a:avLst/>
            <a:gdLst/>
            <a:ahLst/>
            <a:cxnLst/>
            <a:rect l="l" t="t" r="r" b="b"/>
            <a:pathLst>
              <a:path w="219710" h="220980">
                <a:moveTo>
                  <a:pt x="0" y="220979"/>
                </a:moveTo>
                <a:lnTo>
                  <a:pt x="219456" y="220979"/>
                </a:lnTo>
                <a:lnTo>
                  <a:pt x="219456" y="0"/>
                </a:lnTo>
                <a:lnTo>
                  <a:pt x="0" y="0"/>
                </a:lnTo>
                <a:lnTo>
                  <a:pt x="0" y="220979"/>
                </a:lnTo>
                <a:close/>
              </a:path>
            </a:pathLst>
          </a:custGeom>
          <a:ln w="19049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647182" y="4507229"/>
            <a:ext cx="219710" cy="220979"/>
          </a:xfrm>
          <a:custGeom>
            <a:avLst/>
            <a:gdLst/>
            <a:ahLst/>
            <a:cxnLst/>
            <a:rect l="l" t="t" r="r" b="b"/>
            <a:pathLst>
              <a:path w="219710" h="220979">
                <a:moveTo>
                  <a:pt x="0" y="220980"/>
                </a:moveTo>
                <a:lnTo>
                  <a:pt x="219456" y="220980"/>
                </a:lnTo>
                <a:lnTo>
                  <a:pt x="219456" y="0"/>
                </a:lnTo>
                <a:lnTo>
                  <a:pt x="0" y="0"/>
                </a:lnTo>
                <a:lnTo>
                  <a:pt x="0" y="220980"/>
                </a:lnTo>
                <a:close/>
              </a:path>
            </a:pathLst>
          </a:custGeom>
          <a:ln w="1905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647182" y="5299709"/>
            <a:ext cx="219710" cy="219710"/>
          </a:xfrm>
          <a:custGeom>
            <a:avLst/>
            <a:gdLst/>
            <a:ahLst/>
            <a:cxnLst/>
            <a:rect l="l" t="t" r="r" b="b"/>
            <a:pathLst>
              <a:path w="219710" h="219710">
                <a:moveTo>
                  <a:pt x="0" y="219455"/>
                </a:moveTo>
                <a:lnTo>
                  <a:pt x="219456" y="219455"/>
                </a:lnTo>
                <a:lnTo>
                  <a:pt x="219456" y="0"/>
                </a:lnTo>
                <a:lnTo>
                  <a:pt x="0" y="0"/>
                </a:lnTo>
                <a:lnTo>
                  <a:pt x="0" y="219455"/>
                </a:lnTo>
                <a:close/>
              </a:path>
            </a:pathLst>
          </a:custGeom>
          <a:ln w="1905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478779" y="6164579"/>
            <a:ext cx="417575" cy="1676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077702" y="858011"/>
            <a:ext cx="278646" cy="3520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753355" y="662940"/>
            <a:ext cx="536448" cy="2651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963156" y="1322832"/>
            <a:ext cx="454151" cy="2240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300990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폴더 </a:t>
            </a:r>
            <a:r>
              <a:rPr dirty="0" sz="1800" spc="-170" b="0">
                <a:latin typeface="함초롬돋움"/>
                <a:cs typeface="함초롬돋움"/>
              </a:rPr>
              <a:t>활용하기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0" b="0">
                <a:latin typeface="함초롬돋움"/>
                <a:cs typeface="함초롬돋움"/>
              </a:rPr>
              <a:t>레코드</a:t>
            </a:r>
            <a:r>
              <a:rPr dirty="0" sz="1800" spc="-90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추가하기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47635" y="88519"/>
            <a:ext cx="4738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개인계정을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이용하여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구성하면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영구적으로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레코드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저장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899403" y="1865376"/>
            <a:ext cx="249936" cy="2514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899403" y="1865376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954395" y="1846580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911596" y="2767583"/>
            <a:ext cx="251459" cy="2514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911596" y="2767583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5967476" y="2748788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899403" y="4760976"/>
            <a:ext cx="249936" cy="2514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899403" y="4760976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954395" y="4742815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911596" y="5550408"/>
            <a:ext cx="251459" cy="2514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911596" y="5550408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125729"/>
                </a:moveTo>
                <a:lnTo>
                  <a:pt x="9876" y="76788"/>
                </a:lnTo>
                <a:lnTo>
                  <a:pt x="36814" y="36823"/>
                </a:lnTo>
                <a:lnTo>
                  <a:pt x="76777" y="9879"/>
                </a:lnTo>
                <a:lnTo>
                  <a:pt x="125729" y="0"/>
                </a:lnTo>
                <a:lnTo>
                  <a:pt x="174682" y="9879"/>
                </a:lnTo>
                <a:lnTo>
                  <a:pt x="214645" y="36823"/>
                </a:lnTo>
                <a:lnTo>
                  <a:pt x="241583" y="76788"/>
                </a:lnTo>
                <a:lnTo>
                  <a:pt x="251459" y="125729"/>
                </a:lnTo>
                <a:lnTo>
                  <a:pt x="241583" y="174671"/>
                </a:lnTo>
                <a:lnTo>
                  <a:pt x="214645" y="214636"/>
                </a:lnTo>
                <a:lnTo>
                  <a:pt x="174682" y="241580"/>
                </a:lnTo>
                <a:lnTo>
                  <a:pt x="125729" y="251459"/>
                </a:lnTo>
                <a:lnTo>
                  <a:pt x="76777" y="241580"/>
                </a:lnTo>
                <a:lnTo>
                  <a:pt x="36814" y="214636"/>
                </a:lnTo>
                <a:lnTo>
                  <a:pt x="9876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5967476" y="5532831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142232" y="999108"/>
            <a:ext cx="1031875" cy="750570"/>
          </a:xfrm>
          <a:custGeom>
            <a:avLst/>
            <a:gdLst/>
            <a:ahLst/>
            <a:cxnLst/>
            <a:rect l="l" t="t" r="r" b="b"/>
            <a:pathLst>
              <a:path w="1031875" h="750569">
                <a:moveTo>
                  <a:pt x="1031747" y="171323"/>
                </a:moveTo>
                <a:lnTo>
                  <a:pt x="0" y="171323"/>
                </a:lnTo>
                <a:lnTo>
                  <a:pt x="0" y="750442"/>
                </a:lnTo>
                <a:lnTo>
                  <a:pt x="1031747" y="750442"/>
                </a:lnTo>
                <a:lnTo>
                  <a:pt x="1031747" y="171323"/>
                </a:lnTo>
                <a:close/>
              </a:path>
              <a:path w="1031875" h="750569">
                <a:moveTo>
                  <a:pt x="374522" y="0"/>
                </a:moveTo>
                <a:lnTo>
                  <a:pt x="171957" y="171323"/>
                </a:lnTo>
                <a:lnTo>
                  <a:pt x="429894" y="171323"/>
                </a:lnTo>
                <a:lnTo>
                  <a:pt x="374522" y="0"/>
                </a:lnTo>
                <a:close/>
              </a:path>
            </a:pathLst>
          </a:custGeom>
          <a:solidFill>
            <a:srgbClr val="9FE30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142232" y="999108"/>
            <a:ext cx="1031875" cy="750570"/>
          </a:xfrm>
          <a:custGeom>
            <a:avLst/>
            <a:gdLst/>
            <a:ahLst/>
            <a:cxnLst/>
            <a:rect l="l" t="t" r="r" b="b"/>
            <a:pathLst>
              <a:path w="1031875" h="750569">
                <a:moveTo>
                  <a:pt x="0" y="171323"/>
                </a:moveTo>
                <a:lnTo>
                  <a:pt x="171957" y="171323"/>
                </a:lnTo>
                <a:lnTo>
                  <a:pt x="374522" y="0"/>
                </a:lnTo>
                <a:lnTo>
                  <a:pt x="429894" y="171323"/>
                </a:lnTo>
                <a:lnTo>
                  <a:pt x="1031747" y="171323"/>
                </a:lnTo>
                <a:lnTo>
                  <a:pt x="1031747" y="267842"/>
                </a:lnTo>
                <a:lnTo>
                  <a:pt x="1031747" y="412623"/>
                </a:lnTo>
                <a:lnTo>
                  <a:pt x="1031747" y="750442"/>
                </a:lnTo>
                <a:lnTo>
                  <a:pt x="429894" y="750442"/>
                </a:lnTo>
                <a:lnTo>
                  <a:pt x="171957" y="750442"/>
                </a:lnTo>
                <a:lnTo>
                  <a:pt x="0" y="750442"/>
                </a:lnTo>
                <a:lnTo>
                  <a:pt x="0" y="412623"/>
                </a:lnTo>
                <a:lnTo>
                  <a:pt x="0" y="267842"/>
                </a:lnTo>
                <a:lnTo>
                  <a:pt x="0" y="171323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334636" y="1200657"/>
            <a:ext cx="64770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77470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폴더에 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접속하기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209032" y="928116"/>
            <a:ext cx="822960" cy="207645"/>
          </a:xfrm>
          <a:custGeom>
            <a:avLst/>
            <a:gdLst/>
            <a:ahLst/>
            <a:cxnLst/>
            <a:rect l="l" t="t" r="r" b="b"/>
            <a:pathLst>
              <a:path w="822960" h="207644">
                <a:moveTo>
                  <a:pt x="0" y="207263"/>
                </a:moveTo>
                <a:lnTo>
                  <a:pt x="822960" y="207263"/>
                </a:lnTo>
                <a:lnTo>
                  <a:pt x="822960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209032" y="928116"/>
            <a:ext cx="822960" cy="207645"/>
          </a:xfrm>
          <a:custGeom>
            <a:avLst/>
            <a:gdLst/>
            <a:ahLst/>
            <a:cxnLst/>
            <a:rect l="l" t="t" r="r" b="b"/>
            <a:pathLst>
              <a:path w="822960" h="207644">
                <a:moveTo>
                  <a:pt x="0" y="207263"/>
                </a:moveTo>
                <a:lnTo>
                  <a:pt x="822960" y="207263"/>
                </a:lnTo>
                <a:lnTo>
                  <a:pt x="822960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768596" y="638555"/>
            <a:ext cx="521334" cy="289560"/>
          </a:xfrm>
          <a:custGeom>
            <a:avLst/>
            <a:gdLst/>
            <a:ahLst/>
            <a:cxnLst/>
            <a:rect l="l" t="t" r="r" b="b"/>
            <a:pathLst>
              <a:path w="521335" h="289559">
                <a:moveTo>
                  <a:pt x="0" y="289560"/>
                </a:moveTo>
                <a:lnTo>
                  <a:pt x="521208" y="289560"/>
                </a:lnTo>
                <a:lnTo>
                  <a:pt x="521208" y="0"/>
                </a:lnTo>
                <a:lnTo>
                  <a:pt x="0" y="0"/>
                </a:lnTo>
                <a:lnTo>
                  <a:pt x="0" y="289560"/>
                </a:lnTo>
                <a:close/>
              </a:path>
            </a:pathLst>
          </a:custGeom>
          <a:ln w="57149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315967" y="681227"/>
            <a:ext cx="251460" cy="2529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315967" y="681227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5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4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4381880" y="67284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574535" y="876300"/>
            <a:ext cx="249936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6574535" y="87630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5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574535" y="1312163"/>
            <a:ext cx="249936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574535" y="1312163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5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6629527" y="833373"/>
            <a:ext cx="158750" cy="6864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365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baseline="-5208" sz="2400" spc="-450">
                <a:solidFill>
                  <a:srgbClr val="404040"/>
                </a:solidFill>
                <a:latin typeface="함초롬돋움"/>
                <a:cs typeface="함초롬돋움"/>
              </a:rPr>
              <a:t>•</a:t>
            </a:r>
            <a:endParaRPr baseline="-5208" sz="2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dirty="0" baseline="-5952" sz="2100" spc="-547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600" spc="-300">
                <a:solidFill>
                  <a:srgbClr val="404040"/>
                </a:solidFill>
                <a:latin typeface="함초롬돋움"/>
                <a:cs typeface="함초롬돋움"/>
              </a:rPr>
              <a:t>•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3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0842" y="3612845"/>
            <a:ext cx="2616835" cy="203771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기본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화면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및</a:t>
            </a:r>
            <a:r>
              <a:rPr dirty="0" sz="1600" spc="-2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고급</a:t>
            </a:r>
            <a:r>
              <a:rPr dirty="0" sz="1600" spc="-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화면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검색 결과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보기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각 </a:t>
            </a:r>
            <a:r>
              <a:rPr dirty="0" sz="1600" spc="-120">
                <a:solidFill>
                  <a:srgbClr val="404040"/>
                </a:solidFill>
                <a:latin typeface="함초롬돋움"/>
                <a:cs typeface="함초롬돋움"/>
              </a:rPr>
              <a:t>제한자(패싯)</a:t>
            </a:r>
            <a:r>
              <a:rPr dirty="0" sz="1600" spc="-14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레코드 상세 보기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출판물 명</a:t>
            </a:r>
            <a:r>
              <a:rPr dirty="0" sz="1600" spc="-1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찾아보기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18759" y="676655"/>
            <a:ext cx="1643380" cy="1643380"/>
          </a:xfrm>
          <a:custGeom>
            <a:avLst/>
            <a:gdLst/>
            <a:ahLst/>
            <a:cxnLst/>
            <a:rect l="l" t="t" r="r" b="b"/>
            <a:pathLst>
              <a:path w="1643379" h="1643380">
                <a:moveTo>
                  <a:pt x="821436" y="0"/>
                </a:moveTo>
                <a:lnTo>
                  <a:pt x="773172" y="1394"/>
                </a:lnTo>
                <a:lnTo>
                  <a:pt x="725643" y="5526"/>
                </a:lnTo>
                <a:lnTo>
                  <a:pt x="678925" y="12319"/>
                </a:lnTo>
                <a:lnTo>
                  <a:pt x="633095" y="21695"/>
                </a:lnTo>
                <a:lnTo>
                  <a:pt x="588230" y="33578"/>
                </a:lnTo>
                <a:lnTo>
                  <a:pt x="544408" y="47891"/>
                </a:lnTo>
                <a:lnTo>
                  <a:pt x="501705" y="64555"/>
                </a:lnTo>
                <a:lnTo>
                  <a:pt x="460199" y="83495"/>
                </a:lnTo>
                <a:lnTo>
                  <a:pt x="419966" y="104633"/>
                </a:lnTo>
                <a:lnTo>
                  <a:pt x="381083" y="127893"/>
                </a:lnTo>
                <a:lnTo>
                  <a:pt x="343629" y="153196"/>
                </a:lnTo>
                <a:lnTo>
                  <a:pt x="307679" y="180467"/>
                </a:lnTo>
                <a:lnTo>
                  <a:pt x="273310" y="209627"/>
                </a:lnTo>
                <a:lnTo>
                  <a:pt x="240601" y="240601"/>
                </a:lnTo>
                <a:lnTo>
                  <a:pt x="209627" y="273310"/>
                </a:lnTo>
                <a:lnTo>
                  <a:pt x="180467" y="307679"/>
                </a:lnTo>
                <a:lnTo>
                  <a:pt x="153196" y="343629"/>
                </a:lnTo>
                <a:lnTo>
                  <a:pt x="127893" y="381083"/>
                </a:lnTo>
                <a:lnTo>
                  <a:pt x="104633" y="419966"/>
                </a:lnTo>
                <a:lnTo>
                  <a:pt x="83495" y="460199"/>
                </a:lnTo>
                <a:lnTo>
                  <a:pt x="64555" y="501705"/>
                </a:lnTo>
                <a:lnTo>
                  <a:pt x="47891" y="544408"/>
                </a:lnTo>
                <a:lnTo>
                  <a:pt x="33578" y="588230"/>
                </a:lnTo>
                <a:lnTo>
                  <a:pt x="21695" y="633095"/>
                </a:lnTo>
                <a:lnTo>
                  <a:pt x="12319" y="678925"/>
                </a:lnTo>
                <a:lnTo>
                  <a:pt x="5526" y="725643"/>
                </a:lnTo>
                <a:lnTo>
                  <a:pt x="1394" y="773172"/>
                </a:lnTo>
                <a:lnTo>
                  <a:pt x="0" y="821436"/>
                </a:lnTo>
                <a:lnTo>
                  <a:pt x="1394" y="869699"/>
                </a:lnTo>
                <a:lnTo>
                  <a:pt x="5526" y="917228"/>
                </a:lnTo>
                <a:lnTo>
                  <a:pt x="12319" y="963946"/>
                </a:lnTo>
                <a:lnTo>
                  <a:pt x="21695" y="1009776"/>
                </a:lnTo>
                <a:lnTo>
                  <a:pt x="33578" y="1054641"/>
                </a:lnTo>
                <a:lnTo>
                  <a:pt x="47891" y="1098463"/>
                </a:lnTo>
                <a:lnTo>
                  <a:pt x="64555" y="1141166"/>
                </a:lnTo>
                <a:lnTo>
                  <a:pt x="83495" y="1182672"/>
                </a:lnTo>
                <a:lnTo>
                  <a:pt x="104633" y="1222905"/>
                </a:lnTo>
                <a:lnTo>
                  <a:pt x="127893" y="1261788"/>
                </a:lnTo>
                <a:lnTo>
                  <a:pt x="153196" y="1299242"/>
                </a:lnTo>
                <a:lnTo>
                  <a:pt x="180467" y="1335192"/>
                </a:lnTo>
                <a:lnTo>
                  <a:pt x="209627" y="1369561"/>
                </a:lnTo>
                <a:lnTo>
                  <a:pt x="240601" y="1402270"/>
                </a:lnTo>
                <a:lnTo>
                  <a:pt x="273310" y="1433244"/>
                </a:lnTo>
                <a:lnTo>
                  <a:pt x="307679" y="1462404"/>
                </a:lnTo>
                <a:lnTo>
                  <a:pt x="343629" y="1489675"/>
                </a:lnTo>
                <a:lnTo>
                  <a:pt x="381083" y="1514978"/>
                </a:lnTo>
                <a:lnTo>
                  <a:pt x="419966" y="1538238"/>
                </a:lnTo>
                <a:lnTo>
                  <a:pt x="460199" y="1559376"/>
                </a:lnTo>
                <a:lnTo>
                  <a:pt x="501705" y="1578316"/>
                </a:lnTo>
                <a:lnTo>
                  <a:pt x="544408" y="1594980"/>
                </a:lnTo>
                <a:lnTo>
                  <a:pt x="588230" y="1609293"/>
                </a:lnTo>
                <a:lnTo>
                  <a:pt x="633095" y="1621176"/>
                </a:lnTo>
                <a:lnTo>
                  <a:pt x="678925" y="1630552"/>
                </a:lnTo>
                <a:lnTo>
                  <a:pt x="725643" y="1637345"/>
                </a:lnTo>
                <a:lnTo>
                  <a:pt x="773172" y="1641477"/>
                </a:lnTo>
                <a:lnTo>
                  <a:pt x="821436" y="1642872"/>
                </a:lnTo>
                <a:lnTo>
                  <a:pt x="869699" y="1641477"/>
                </a:lnTo>
                <a:lnTo>
                  <a:pt x="917228" y="1637345"/>
                </a:lnTo>
                <a:lnTo>
                  <a:pt x="963946" y="1630552"/>
                </a:lnTo>
                <a:lnTo>
                  <a:pt x="1009776" y="1621176"/>
                </a:lnTo>
                <a:lnTo>
                  <a:pt x="1054641" y="1609293"/>
                </a:lnTo>
                <a:lnTo>
                  <a:pt x="1098463" y="1594980"/>
                </a:lnTo>
                <a:lnTo>
                  <a:pt x="1141166" y="1578316"/>
                </a:lnTo>
                <a:lnTo>
                  <a:pt x="1182672" y="1559376"/>
                </a:lnTo>
                <a:lnTo>
                  <a:pt x="1222905" y="1538238"/>
                </a:lnTo>
                <a:lnTo>
                  <a:pt x="1261788" y="1514978"/>
                </a:lnTo>
                <a:lnTo>
                  <a:pt x="1299242" y="1489675"/>
                </a:lnTo>
                <a:lnTo>
                  <a:pt x="1335192" y="1462404"/>
                </a:lnTo>
                <a:lnTo>
                  <a:pt x="1369561" y="1433244"/>
                </a:lnTo>
                <a:lnTo>
                  <a:pt x="1402270" y="1402270"/>
                </a:lnTo>
                <a:lnTo>
                  <a:pt x="1433244" y="1369561"/>
                </a:lnTo>
                <a:lnTo>
                  <a:pt x="1462404" y="1335192"/>
                </a:lnTo>
                <a:lnTo>
                  <a:pt x="1489675" y="1299242"/>
                </a:lnTo>
                <a:lnTo>
                  <a:pt x="1514978" y="1261788"/>
                </a:lnTo>
                <a:lnTo>
                  <a:pt x="1538238" y="1222905"/>
                </a:lnTo>
                <a:lnTo>
                  <a:pt x="1559376" y="1182672"/>
                </a:lnTo>
                <a:lnTo>
                  <a:pt x="1578316" y="1141166"/>
                </a:lnTo>
                <a:lnTo>
                  <a:pt x="1594980" y="1098463"/>
                </a:lnTo>
                <a:lnTo>
                  <a:pt x="1609293" y="1054641"/>
                </a:lnTo>
                <a:lnTo>
                  <a:pt x="1621176" y="1009776"/>
                </a:lnTo>
                <a:lnTo>
                  <a:pt x="1630552" y="963946"/>
                </a:lnTo>
                <a:lnTo>
                  <a:pt x="1637345" y="917228"/>
                </a:lnTo>
                <a:lnTo>
                  <a:pt x="1641477" y="869699"/>
                </a:lnTo>
                <a:lnTo>
                  <a:pt x="1642871" y="821436"/>
                </a:lnTo>
                <a:lnTo>
                  <a:pt x="1641477" y="773172"/>
                </a:lnTo>
                <a:lnTo>
                  <a:pt x="1637345" y="725643"/>
                </a:lnTo>
                <a:lnTo>
                  <a:pt x="1630552" y="678925"/>
                </a:lnTo>
                <a:lnTo>
                  <a:pt x="1621176" y="633095"/>
                </a:lnTo>
                <a:lnTo>
                  <a:pt x="1609293" y="588230"/>
                </a:lnTo>
                <a:lnTo>
                  <a:pt x="1594980" y="544408"/>
                </a:lnTo>
                <a:lnTo>
                  <a:pt x="1578316" y="501705"/>
                </a:lnTo>
                <a:lnTo>
                  <a:pt x="1559376" y="460199"/>
                </a:lnTo>
                <a:lnTo>
                  <a:pt x="1538238" y="419966"/>
                </a:lnTo>
                <a:lnTo>
                  <a:pt x="1514978" y="381083"/>
                </a:lnTo>
                <a:lnTo>
                  <a:pt x="1489675" y="343629"/>
                </a:lnTo>
                <a:lnTo>
                  <a:pt x="1462404" y="307679"/>
                </a:lnTo>
                <a:lnTo>
                  <a:pt x="1433244" y="273310"/>
                </a:lnTo>
                <a:lnTo>
                  <a:pt x="1402270" y="240601"/>
                </a:lnTo>
                <a:lnTo>
                  <a:pt x="1369561" y="209627"/>
                </a:lnTo>
                <a:lnTo>
                  <a:pt x="1335192" y="180467"/>
                </a:lnTo>
                <a:lnTo>
                  <a:pt x="1299242" y="153196"/>
                </a:lnTo>
                <a:lnTo>
                  <a:pt x="1261788" y="127893"/>
                </a:lnTo>
                <a:lnTo>
                  <a:pt x="1222905" y="104633"/>
                </a:lnTo>
                <a:lnTo>
                  <a:pt x="1182672" y="83495"/>
                </a:lnTo>
                <a:lnTo>
                  <a:pt x="1141166" y="64555"/>
                </a:lnTo>
                <a:lnTo>
                  <a:pt x="1098463" y="47891"/>
                </a:lnTo>
                <a:lnTo>
                  <a:pt x="1054641" y="33578"/>
                </a:lnTo>
                <a:lnTo>
                  <a:pt x="1009776" y="21695"/>
                </a:lnTo>
                <a:lnTo>
                  <a:pt x="963946" y="12319"/>
                </a:lnTo>
                <a:lnTo>
                  <a:pt x="917228" y="5526"/>
                </a:lnTo>
                <a:lnTo>
                  <a:pt x="869699" y="1394"/>
                </a:lnTo>
                <a:lnTo>
                  <a:pt x="821436" y="0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7032" y="2210135"/>
            <a:ext cx="3342640" cy="84963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85"/>
              </a:spcBef>
            </a:pPr>
            <a:r>
              <a:rPr dirty="0" sz="1800" spc="-30">
                <a:solidFill>
                  <a:srgbClr val="FFFFFF"/>
                </a:solidFill>
                <a:latin typeface="함초롬돋움"/>
                <a:cs typeface="함초롬돋움"/>
              </a:rPr>
              <a:t>PART</a:t>
            </a:r>
            <a:r>
              <a:rPr dirty="0" sz="1800" spc="-5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8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활용 도구</a:t>
            </a:r>
            <a:r>
              <a:rPr dirty="0" sz="1800" spc="-9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25">
                <a:solidFill>
                  <a:srgbClr val="FFFFFF"/>
                </a:solidFill>
                <a:latin typeface="함초롬돋움"/>
                <a:cs typeface="함초롬돋움"/>
              </a:rPr>
              <a:t>(TOOLS)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86478" y="3647388"/>
            <a:ext cx="2865120" cy="2403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원문 뷰어</a:t>
            </a:r>
            <a:r>
              <a:rPr dirty="0" sz="1600" spc="-17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설명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기본 도구 모음</a:t>
            </a:r>
            <a:r>
              <a:rPr dirty="0" sz="1600" spc="-3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설명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인용하기</a:t>
            </a:r>
            <a:r>
              <a:rPr dirty="0" sz="1600" spc="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(Cite)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반출하기</a:t>
            </a:r>
            <a:r>
              <a:rPr dirty="0" sz="1600" spc="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30">
                <a:solidFill>
                  <a:srgbClr val="404040"/>
                </a:solidFill>
                <a:latin typeface="함초롬돋움"/>
                <a:cs typeface="함초롬돋움"/>
              </a:rPr>
              <a:t>(Export)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404040"/>
                </a:solidFill>
                <a:latin typeface="함초롬돋움"/>
                <a:cs typeface="함초롬돋움"/>
              </a:rPr>
              <a:t>HTML </a:t>
            </a:r>
            <a:r>
              <a:rPr dirty="0" sz="1600" spc="-35">
                <a:solidFill>
                  <a:srgbClr val="404040"/>
                </a:solidFill>
                <a:latin typeface="함초롬돋움"/>
                <a:cs typeface="함초롬돋움"/>
              </a:rPr>
              <a:t>원문(Full-text)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번역</a:t>
            </a:r>
            <a:r>
              <a:rPr dirty="0" sz="1600" spc="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95">
                <a:solidFill>
                  <a:srgbClr val="404040"/>
                </a:solidFill>
                <a:latin typeface="함초롬돋움"/>
                <a:cs typeface="함초롬돋움"/>
              </a:rPr>
              <a:t>&amp;</a:t>
            </a:r>
            <a:endParaRPr sz="1600">
              <a:latin typeface="함초롬돋움"/>
              <a:cs typeface="함초롬돋움"/>
            </a:endParaRPr>
          </a:p>
          <a:p>
            <a:pPr marL="355600">
              <a:lnSpc>
                <a:spcPct val="100000"/>
              </a:lnSpc>
              <a:spcBef>
                <a:spcPts val="960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읽어주기</a:t>
            </a:r>
            <a:r>
              <a:rPr dirty="0" sz="1600" spc="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5">
                <a:solidFill>
                  <a:srgbClr val="404040"/>
                </a:solidFill>
                <a:latin typeface="함초롬돋움"/>
                <a:cs typeface="함초롬돋움"/>
              </a:rPr>
              <a:t>(Text-to-Speech)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200388" y="684276"/>
            <a:ext cx="1643380" cy="1644650"/>
          </a:xfrm>
          <a:custGeom>
            <a:avLst/>
            <a:gdLst/>
            <a:ahLst/>
            <a:cxnLst/>
            <a:rect l="l" t="t" r="r" b="b"/>
            <a:pathLst>
              <a:path w="1643379" h="1644650">
                <a:moveTo>
                  <a:pt x="821435" y="0"/>
                </a:moveTo>
                <a:lnTo>
                  <a:pt x="773172" y="1395"/>
                </a:lnTo>
                <a:lnTo>
                  <a:pt x="725643" y="5532"/>
                </a:lnTo>
                <a:lnTo>
                  <a:pt x="678925" y="12332"/>
                </a:lnTo>
                <a:lnTo>
                  <a:pt x="633095" y="21718"/>
                </a:lnTo>
                <a:lnTo>
                  <a:pt x="588230" y="33613"/>
                </a:lnTo>
                <a:lnTo>
                  <a:pt x="544408" y="47939"/>
                </a:lnTo>
                <a:lnTo>
                  <a:pt x="501705" y="64621"/>
                </a:lnTo>
                <a:lnTo>
                  <a:pt x="460199" y="83580"/>
                </a:lnTo>
                <a:lnTo>
                  <a:pt x="419966" y="104739"/>
                </a:lnTo>
                <a:lnTo>
                  <a:pt x="381083" y="128021"/>
                </a:lnTo>
                <a:lnTo>
                  <a:pt x="343629" y="153350"/>
                </a:lnTo>
                <a:lnTo>
                  <a:pt x="307679" y="180647"/>
                </a:lnTo>
                <a:lnTo>
                  <a:pt x="273310" y="209836"/>
                </a:lnTo>
                <a:lnTo>
                  <a:pt x="240601" y="240839"/>
                </a:lnTo>
                <a:lnTo>
                  <a:pt x="209627" y="273580"/>
                </a:lnTo>
                <a:lnTo>
                  <a:pt x="180467" y="307981"/>
                </a:lnTo>
                <a:lnTo>
                  <a:pt x="153196" y="343965"/>
                </a:lnTo>
                <a:lnTo>
                  <a:pt x="127893" y="381455"/>
                </a:lnTo>
                <a:lnTo>
                  <a:pt x="104633" y="420373"/>
                </a:lnTo>
                <a:lnTo>
                  <a:pt x="83495" y="460643"/>
                </a:lnTo>
                <a:lnTo>
                  <a:pt x="64555" y="502187"/>
                </a:lnTo>
                <a:lnTo>
                  <a:pt x="47891" y="544929"/>
                </a:lnTo>
                <a:lnTo>
                  <a:pt x="33578" y="588790"/>
                </a:lnTo>
                <a:lnTo>
                  <a:pt x="21695" y="633695"/>
                </a:lnTo>
                <a:lnTo>
                  <a:pt x="12319" y="679565"/>
                </a:lnTo>
                <a:lnTo>
                  <a:pt x="5526" y="726323"/>
                </a:lnTo>
                <a:lnTo>
                  <a:pt x="1394" y="773893"/>
                </a:lnTo>
                <a:lnTo>
                  <a:pt x="0" y="822198"/>
                </a:lnTo>
                <a:lnTo>
                  <a:pt x="1394" y="870502"/>
                </a:lnTo>
                <a:lnTo>
                  <a:pt x="5526" y="918072"/>
                </a:lnTo>
                <a:lnTo>
                  <a:pt x="12319" y="964830"/>
                </a:lnTo>
                <a:lnTo>
                  <a:pt x="21695" y="1010700"/>
                </a:lnTo>
                <a:lnTo>
                  <a:pt x="33578" y="1055605"/>
                </a:lnTo>
                <a:lnTo>
                  <a:pt x="47891" y="1099466"/>
                </a:lnTo>
                <a:lnTo>
                  <a:pt x="64555" y="1142208"/>
                </a:lnTo>
                <a:lnTo>
                  <a:pt x="83495" y="1183752"/>
                </a:lnTo>
                <a:lnTo>
                  <a:pt x="104633" y="1224022"/>
                </a:lnTo>
                <a:lnTo>
                  <a:pt x="127893" y="1262940"/>
                </a:lnTo>
                <a:lnTo>
                  <a:pt x="153196" y="1300430"/>
                </a:lnTo>
                <a:lnTo>
                  <a:pt x="180467" y="1336414"/>
                </a:lnTo>
                <a:lnTo>
                  <a:pt x="209627" y="1370815"/>
                </a:lnTo>
                <a:lnTo>
                  <a:pt x="240601" y="1403556"/>
                </a:lnTo>
                <a:lnTo>
                  <a:pt x="273310" y="1434559"/>
                </a:lnTo>
                <a:lnTo>
                  <a:pt x="307679" y="1463748"/>
                </a:lnTo>
                <a:lnTo>
                  <a:pt x="343629" y="1491045"/>
                </a:lnTo>
                <a:lnTo>
                  <a:pt x="381083" y="1516374"/>
                </a:lnTo>
                <a:lnTo>
                  <a:pt x="419966" y="1539656"/>
                </a:lnTo>
                <a:lnTo>
                  <a:pt x="460199" y="1560815"/>
                </a:lnTo>
                <a:lnTo>
                  <a:pt x="501705" y="1579774"/>
                </a:lnTo>
                <a:lnTo>
                  <a:pt x="544408" y="1596456"/>
                </a:lnTo>
                <a:lnTo>
                  <a:pt x="588230" y="1610782"/>
                </a:lnTo>
                <a:lnTo>
                  <a:pt x="633095" y="1622677"/>
                </a:lnTo>
                <a:lnTo>
                  <a:pt x="678925" y="1632063"/>
                </a:lnTo>
                <a:lnTo>
                  <a:pt x="725643" y="1638863"/>
                </a:lnTo>
                <a:lnTo>
                  <a:pt x="773172" y="1643000"/>
                </a:lnTo>
                <a:lnTo>
                  <a:pt x="821435" y="1644396"/>
                </a:lnTo>
                <a:lnTo>
                  <a:pt x="869699" y="1643000"/>
                </a:lnTo>
                <a:lnTo>
                  <a:pt x="917228" y="1638863"/>
                </a:lnTo>
                <a:lnTo>
                  <a:pt x="963946" y="1632063"/>
                </a:lnTo>
                <a:lnTo>
                  <a:pt x="1009776" y="1622677"/>
                </a:lnTo>
                <a:lnTo>
                  <a:pt x="1054641" y="1610782"/>
                </a:lnTo>
                <a:lnTo>
                  <a:pt x="1098463" y="1596456"/>
                </a:lnTo>
                <a:lnTo>
                  <a:pt x="1141166" y="1579774"/>
                </a:lnTo>
                <a:lnTo>
                  <a:pt x="1182672" y="1560815"/>
                </a:lnTo>
                <a:lnTo>
                  <a:pt x="1222905" y="1539656"/>
                </a:lnTo>
                <a:lnTo>
                  <a:pt x="1261788" y="1516374"/>
                </a:lnTo>
                <a:lnTo>
                  <a:pt x="1299242" y="1491045"/>
                </a:lnTo>
                <a:lnTo>
                  <a:pt x="1335192" y="1463748"/>
                </a:lnTo>
                <a:lnTo>
                  <a:pt x="1369561" y="1434559"/>
                </a:lnTo>
                <a:lnTo>
                  <a:pt x="1402270" y="1403556"/>
                </a:lnTo>
                <a:lnTo>
                  <a:pt x="1433244" y="1370815"/>
                </a:lnTo>
                <a:lnTo>
                  <a:pt x="1462404" y="1336414"/>
                </a:lnTo>
                <a:lnTo>
                  <a:pt x="1489675" y="1300430"/>
                </a:lnTo>
                <a:lnTo>
                  <a:pt x="1514978" y="1262940"/>
                </a:lnTo>
                <a:lnTo>
                  <a:pt x="1538238" y="1224022"/>
                </a:lnTo>
                <a:lnTo>
                  <a:pt x="1559376" y="1183752"/>
                </a:lnTo>
                <a:lnTo>
                  <a:pt x="1578316" y="1142208"/>
                </a:lnTo>
                <a:lnTo>
                  <a:pt x="1594980" y="1099466"/>
                </a:lnTo>
                <a:lnTo>
                  <a:pt x="1609293" y="1055605"/>
                </a:lnTo>
                <a:lnTo>
                  <a:pt x="1621176" y="1010700"/>
                </a:lnTo>
                <a:lnTo>
                  <a:pt x="1630552" y="964830"/>
                </a:lnTo>
                <a:lnTo>
                  <a:pt x="1637345" y="918072"/>
                </a:lnTo>
                <a:lnTo>
                  <a:pt x="1641477" y="870502"/>
                </a:lnTo>
                <a:lnTo>
                  <a:pt x="1642871" y="822198"/>
                </a:lnTo>
                <a:lnTo>
                  <a:pt x="1641477" y="773893"/>
                </a:lnTo>
                <a:lnTo>
                  <a:pt x="1637345" y="726323"/>
                </a:lnTo>
                <a:lnTo>
                  <a:pt x="1630552" y="679565"/>
                </a:lnTo>
                <a:lnTo>
                  <a:pt x="1621176" y="633695"/>
                </a:lnTo>
                <a:lnTo>
                  <a:pt x="1609293" y="588790"/>
                </a:lnTo>
                <a:lnTo>
                  <a:pt x="1594980" y="544929"/>
                </a:lnTo>
                <a:lnTo>
                  <a:pt x="1578316" y="502187"/>
                </a:lnTo>
                <a:lnTo>
                  <a:pt x="1559376" y="460643"/>
                </a:lnTo>
                <a:lnTo>
                  <a:pt x="1538238" y="420373"/>
                </a:lnTo>
                <a:lnTo>
                  <a:pt x="1514978" y="381455"/>
                </a:lnTo>
                <a:lnTo>
                  <a:pt x="1489675" y="343965"/>
                </a:lnTo>
                <a:lnTo>
                  <a:pt x="1462404" y="307981"/>
                </a:lnTo>
                <a:lnTo>
                  <a:pt x="1433244" y="273580"/>
                </a:lnTo>
                <a:lnTo>
                  <a:pt x="1402270" y="240839"/>
                </a:lnTo>
                <a:lnTo>
                  <a:pt x="1369561" y="209836"/>
                </a:lnTo>
                <a:lnTo>
                  <a:pt x="1335192" y="180647"/>
                </a:lnTo>
                <a:lnTo>
                  <a:pt x="1299242" y="153350"/>
                </a:lnTo>
                <a:lnTo>
                  <a:pt x="1261788" y="128021"/>
                </a:lnTo>
                <a:lnTo>
                  <a:pt x="1222905" y="104739"/>
                </a:lnTo>
                <a:lnTo>
                  <a:pt x="1182672" y="83580"/>
                </a:lnTo>
                <a:lnTo>
                  <a:pt x="1141166" y="64621"/>
                </a:lnTo>
                <a:lnTo>
                  <a:pt x="1098463" y="47939"/>
                </a:lnTo>
                <a:lnTo>
                  <a:pt x="1054641" y="33613"/>
                </a:lnTo>
                <a:lnTo>
                  <a:pt x="1009776" y="21718"/>
                </a:lnTo>
                <a:lnTo>
                  <a:pt x="963946" y="12332"/>
                </a:lnTo>
                <a:lnTo>
                  <a:pt x="917228" y="5532"/>
                </a:lnTo>
                <a:lnTo>
                  <a:pt x="869699" y="1395"/>
                </a:lnTo>
                <a:lnTo>
                  <a:pt x="821435" y="0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488680" y="2210135"/>
            <a:ext cx="3342640" cy="84963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185"/>
              </a:spcBef>
            </a:pPr>
            <a:r>
              <a:rPr dirty="0" sz="1800" spc="-30">
                <a:solidFill>
                  <a:srgbClr val="FFFFFF"/>
                </a:solidFill>
                <a:latin typeface="함초롬돋움"/>
                <a:cs typeface="함초롬돋움"/>
              </a:rPr>
              <a:t>PART</a:t>
            </a:r>
            <a:r>
              <a:rPr dirty="0" sz="1800" spc="-5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800">
              <a:latin typeface="함초롬돋움"/>
              <a:cs typeface="함초롬돋움"/>
            </a:endParaRPr>
          </a:p>
          <a:p>
            <a:pPr algn="ctr" marL="1905">
              <a:lnSpc>
                <a:spcPct val="100000"/>
              </a:lnSpc>
              <a:spcBef>
                <a:spcPts val="1080"/>
              </a:spcBef>
            </a:pP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개인화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기능</a:t>
            </a:r>
            <a:r>
              <a:rPr dirty="0" sz="1800" spc="-2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35">
                <a:solidFill>
                  <a:srgbClr val="FFFFFF"/>
                </a:solidFill>
                <a:latin typeface="함초롬돋움"/>
                <a:cs typeface="함초롬돋움"/>
              </a:rPr>
              <a:t>(MyEBSCO)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27491" y="3612845"/>
            <a:ext cx="2976245" cy="2618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MyEBSCO란?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개인 계정 생성</a:t>
            </a:r>
            <a:r>
              <a:rPr dirty="0" sz="1600" spc="-31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방법</a:t>
            </a:r>
            <a:endParaRPr sz="16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폴더에 레코드 추가 및 활용</a:t>
            </a:r>
            <a:r>
              <a:rPr dirty="0" sz="16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기능</a:t>
            </a:r>
            <a:endParaRPr sz="1600">
              <a:latin typeface="함초롬돋움"/>
              <a:cs typeface="함초롬돋움"/>
            </a:endParaRPr>
          </a:p>
          <a:p>
            <a:pPr lvl="1" marL="457200" indent="-138430">
              <a:lnSpc>
                <a:spcPct val="100000"/>
              </a:lnSpc>
              <a:spcBef>
                <a:spcPts val="1510"/>
              </a:spcBef>
              <a:buSzPct val="116666"/>
              <a:buChar char="-"/>
              <a:tabLst>
                <a:tab pos="469900" algn="l"/>
              </a:tabLst>
            </a:pP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여러 건의 레코드 한꺼번에</a:t>
            </a:r>
            <a:r>
              <a:rPr dirty="0" sz="1200" spc="-10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40">
                <a:solidFill>
                  <a:srgbClr val="404040"/>
                </a:solidFill>
                <a:latin typeface="함초롬돋움"/>
                <a:cs typeface="함초롬돋움"/>
              </a:rPr>
              <a:t>인용(Cite)</a:t>
            </a:r>
            <a:endParaRPr sz="1200">
              <a:latin typeface="함초롬돋움"/>
              <a:cs typeface="함초롬돋움"/>
            </a:endParaRPr>
          </a:p>
          <a:p>
            <a:pPr lvl="1" marL="455930" indent="-132715">
              <a:lnSpc>
                <a:spcPct val="100000"/>
              </a:lnSpc>
              <a:spcBef>
                <a:spcPts val="1390"/>
              </a:spcBef>
              <a:buChar char="-"/>
              <a:tabLst>
                <a:tab pos="456565" algn="l"/>
              </a:tabLst>
            </a:pP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여러 건의 레코드 동시에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40">
                <a:solidFill>
                  <a:srgbClr val="404040"/>
                </a:solidFill>
                <a:latin typeface="함초롬돋움"/>
                <a:cs typeface="함초롬돋움"/>
              </a:rPr>
              <a:t>반출(Export)</a:t>
            </a:r>
            <a:endParaRPr sz="1200">
              <a:latin typeface="함초롬돋움"/>
              <a:cs typeface="함초롬돋움"/>
            </a:endParaRPr>
          </a:p>
          <a:p>
            <a:pPr lvl="1" marL="457200" marR="5080" indent="-133985">
              <a:lnSpc>
                <a:spcPct val="191700"/>
              </a:lnSpc>
              <a:buChar char="-"/>
              <a:tabLst>
                <a:tab pos="456565" algn="l"/>
              </a:tabLst>
            </a:pP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여러 건의 레코드 한꺼번에 </a:t>
            </a:r>
            <a:r>
              <a:rPr dirty="0" sz="1200" spc="10">
                <a:solidFill>
                  <a:srgbClr val="404040"/>
                </a:solidFill>
                <a:latin typeface="함초롬돋움"/>
                <a:cs typeface="함초롬돋움"/>
              </a:rPr>
              <a:t>CSV </a:t>
            </a:r>
            <a:r>
              <a:rPr dirty="0" sz="1200" spc="-125">
                <a:solidFill>
                  <a:srgbClr val="404040"/>
                </a:solidFill>
                <a:latin typeface="함초롬돋움"/>
                <a:cs typeface="함초롬돋움"/>
              </a:rPr>
              <a:t>형식으로  반출하기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56345" y="1651349"/>
            <a:ext cx="372110" cy="372745"/>
          </a:xfrm>
          <a:custGeom>
            <a:avLst/>
            <a:gdLst/>
            <a:ahLst/>
            <a:cxnLst/>
            <a:rect l="l" t="t" r="r" b="b"/>
            <a:pathLst>
              <a:path w="372110" h="372744">
                <a:moveTo>
                  <a:pt x="82359" y="0"/>
                </a:moveTo>
                <a:lnTo>
                  <a:pt x="51478" y="6357"/>
                </a:lnTo>
                <a:lnTo>
                  <a:pt x="25336" y="25431"/>
                </a:lnTo>
                <a:lnTo>
                  <a:pt x="6334" y="51006"/>
                </a:lnTo>
                <a:lnTo>
                  <a:pt x="0" y="80962"/>
                </a:lnTo>
                <a:lnTo>
                  <a:pt x="6334" y="111728"/>
                </a:lnTo>
                <a:lnTo>
                  <a:pt x="232346" y="347122"/>
                </a:lnTo>
                <a:lnTo>
                  <a:pt x="273940" y="370929"/>
                </a:lnTo>
                <a:lnTo>
                  <a:pt x="291528" y="372522"/>
                </a:lnTo>
                <a:lnTo>
                  <a:pt x="307209" y="370929"/>
                </a:lnTo>
                <a:lnTo>
                  <a:pt x="322103" y="366156"/>
                </a:lnTo>
                <a:lnTo>
                  <a:pt x="335426" y="358217"/>
                </a:lnTo>
                <a:lnTo>
                  <a:pt x="346392" y="347122"/>
                </a:lnTo>
                <a:lnTo>
                  <a:pt x="361739" y="325977"/>
                </a:lnTo>
                <a:lnTo>
                  <a:pt x="289893" y="325977"/>
                </a:lnTo>
                <a:lnTo>
                  <a:pt x="277028" y="322786"/>
                </a:lnTo>
                <a:lnTo>
                  <a:pt x="266128" y="313213"/>
                </a:lnTo>
                <a:lnTo>
                  <a:pt x="54927" y="105822"/>
                </a:lnTo>
                <a:lnTo>
                  <a:pt x="47783" y="94902"/>
                </a:lnTo>
                <a:lnTo>
                  <a:pt x="45402" y="81994"/>
                </a:lnTo>
                <a:lnTo>
                  <a:pt x="47783" y="68300"/>
                </a:lnTo>
                <a:lnTo>
                  <a:pt x="80200" y="46513"/>
                </a:lnTo>
                <a:lnTo>
                  <a:pt x="160425" y="46513"/>
                </a:lnTo>
                <a:lnTo>
                  <a:pt x="139382" y="25431"/>
                </a:lnTo>
                <a:lnTo>
                  <a:pt x="113240" y="6357"/>
                </a:lnTo>
                <a:lnTo>
                  <a:pt x="82359" y="0"/>
                </a:lnTo>
                <a:close/>
              </a:path>
              <a:path w="372110" h="372744">
                <a:moveTo>
                  <a:pt x="160425" y="46513"/>
                </a:moveTo>
                <a:lnTo>
                  <a:pt x="80200" y="46513"/>
                </a:lnTo>
                <a:lnTo>
                  <a:pt x="88937" y="47253"/>
                </a:lnTo>
                <a:lnTo>
                  <a:pt x="96091" y="49196"/>
                </a:lnTo>
                <a:lnTo>
                  <a:pt x="316801" y="262413"/>
                </a:lnTo>
                <a:lnTo>
                  <a:pt x="326326" y="289433"/>
                </a:lnTo>
                <a:lnTo>
                  <a:pt x="323945" y="302311"/>
                </a:lnTo>
                <a:lnTo>
                  <a:pt x="316801" y="313213"/>
                </a:lnTo>
                <a:lnTo>
                  <a:pt x="303543" y="322786"/>
                </a:lnTo>
                <a:lnTo>
                  <a:pt x="289893" y="325977"/>
                </a:lnTo>
                <a:lnTo>
                  <a:pt x="361739" y="325977"/>
                </a:lnTo>
                <a:lnTo>
                  <a:pt x="365394" y="320940"/>
                </a:lnTo>
                <a:lnTo>
                  <a:pt x="371729" y="289972"/>
                </a:lnTo>
                <a:lnTo>
                  <a:pt x="365394" y="259004"/>
                </a:lnTo>
                <a:lnTo>
                  <a:pt x="346392" y="232822"/>
                </a:lnTo>
                <a:lnTo>
                  <a:pt x="160425" y="465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609344" y="1004474"/>
            <a:ext cx="693420" cy="695325"/>
          </a:xfrm>
          <a:custGeom>
            <a:avLst/>
            <a:gdLst/>
            <a:ahLst/>
            <a:cxnLst/>
            <a:rect l="l" t="t" r="r" b="b"/>
            <a:pathLst>
              <a:path w="693419" h="695325">
                <a:moveTo>
                  <a:pt x="345074" y="0"/>
                </a:moveTo>
                <a:lnTo>
                  <a:pt x="300834" y="2807"/>
                </a:lnTo>
                <a:lnTo>
                  <a:pt x="257250" y="11228"/>
                </a:lnTo>
                <a:lnTo>
                  <a:pt x="214889" y="25265"/>
                </a:lnTo>
                <a:lnTo>
                  <a:pt x="174322" y="44915"/>
                </a:lnTo>
                <a:lnTo>
                  <a:pt x="136115" y="70180"/>
                </a:lnTo>
                <a:lnTo>
                  <a:pt x="100837" y="101060"/>
                </a:lnTo>
                <a:lnTo>
                  <a:pt x="70041" y="134637"/>
                </a:lnTo>
                <a:lnTo>
                  <a:pt x="44835" y="171855"/>
                </a:lnTo>
                <a:lnTo>
                  <a:pt x="25225" y="212121"/>
                </a:lnTo>
                <a:lnTo>
                  <a:pt x="11213" y="254843"/>
                </a:lnTo>
                <a:lnTo>
                  <a:pt x="2803" y="299427"/>
                </a:lnTo>
                <a:lnTo>
                  <a:pt x="0" y="345281"/>
                </a:lnTo>
                <a:lnTo>
                  <a:pt x="3095" y="391154"/>
                </a:lnTo>
                <a:lnTo>
                  <a:pt x="12144" y="435874"/>
                </a:lnTo>
                <a:lnTo>
                  <a:pt x="26796" y="478964"/>
                </a:lnTo>
                <a:lnTo>
                  <a:pt x="46698" y="519948"/>
                </a:lnTo>
                <a:lnTo>
                  <a:pt x="71496" y="558350"/>
                </a:lnTo>
                <a:lnTo>
                  <a:pt x="100837" y="593693"/>
                </a:lnTo>
                <a:lnTo>
                  <a:pt x="136108" y="623141"/>
                </a:lnTo>
                <a:lnTo>
                  <a:pt x="174422" y="648011"/>
                </a:lnTo>
                <a:lnTo>
                  <a:pt x="215312" y="667956"/>
                </a:lnTo>
                <a:lnTo>
                  <a:pt x="258308" y="682630"/>
                </a:lnTo>
                <a:lnTo>
                  <a:pt x="302941" y="691689"/>
                </a:lnTo>
                <a:lnTo>
                  <a:pt x="348742" y="694785"/>
                </a:lnTo>
                <a:lnTo>
                  <a:pt x="403544" y="690343"/>
                </a:lnTo>
                <a:lnTo>
                  <a:pt x="456328" y="677415"/>
                </a:lnTo>
                <a:lnTo>
                  <a:pt x="506082" y="656599"/>
                </a:lnTo>
                <a:lnTo>
                  <a:pt x="519370" y="648430"/>
                </a:lnTo>
                <a:lnTo>
                  <a:pt x="348742" y="648430"/>
                </a:lnTo>
                <a:lnTo>
                  <a:pt x="301478" y="644492"/>
                </a:lnTo>
                <a:lnTo>
                  <a:pt x="255806" y="633080"/>
                </a:lnTo>
                <a:lnTo>
                  <a:pt x="212340" y="614798"/>
                </a:lnTo>
                <a:lnTo>
                  <a:pt x="171697" y="590250"/>
                </a:lnTo>
                <a:lnTo>
                  <a:pt x="134493" y="560038"/>
                </a:lnTo>
                <a:lnTo>
                  <a:pt x="104343" y="522756"/>
                </a:lnTo>
                <a:lnTo>
                  <a:pt x="79832" y="482029"/>
                </a:lnTo>
                <a:lnTo>
                  <a:pt x="61569" y="438468"/>
                </a:lnTo>
                <a:lnTo>
                  <a:pt x="50165" y="392682"/>
                </a:lnTo>
                <a:lnTo>
                  <a:pt x="46228" y="345281"/>
                </a:lnTo>
                <a:lnTo>
                  <a:pt x="49762" y="297913"/>
                </a:lnTo>
                <a:lnTo>
                  <a:pt x="60362" y="252361"/>
                </a:lnTo>
                <a:lnTo>
                  <a:pt x="78021" y="209437"/>
                </a:lnTo>
                <a:lnTo>
                  <a:pt x="102733" y="169952"/>
                </a:lnTo>
                <a:lnTo>
                  <a:pt x="134493" y="134715"/>
                </a:lnTo>
                <a:lnTo>
                  <a:pt x="171664" y="102894"/>
                </a:lnTo>
                <a:lnTo>
                  <a:pt x="212072" y="78144"/>
                </a:lnTo>
                <a:lnTo>
                  <a:pt x="254901" y="60465"/>
                </a:lnTo>
                <a:lnTo>
                  <a:pt x="299332" y="49858"/>
                </a:lnTo>
                <a:lnTo>
                  <a:pt x="344550" y="46323"/>
                </a:lnTo>
                <a:lnTo>
                  <a:pt x="519396" y="46323"/>
                </a:lnTo>
                <a:lnTo>
                  <a:pt x="517224" y="44915"/>
                </a:lnTo>
                <a:lnTo>
                  <a:pt x="476045" y="25265"/>
                </a:lnTo>
                <a:lnTo>
                  <a:pt x="433248" y="11228"/>
                </a:lnTo>
                <a:lnTo>
                  <a:pt x="389402" y="2807"/>
                </a:lnTo>
                <a:lnTo>
                  <a:pt x="345074" y="0"/>
                </a:lnTo>
                <a:close/>
              </a:path>
              <a:path w="693419" h="695325">
                <a:moveTo>
                  <a:pt x="519396" y="46323"/>
                </a:moveTo>
                <a:lnTo>
                  <a:pt x="344550" y="46323"/>
                </a:lnTo>
                <a:lnTo>
                  <a:pt x="390254" y="49858"/>
                </a:lnTo>
                <a:lnTo>
                  <a:pt x="435739" y="60465"/>
                </a:lnTo>
                <a:lnTo>
                  <a:pt x="479809" y="78144"/>
                </a:lnTo>
                <a:lnTo>
                  <a:pt x="521269" y="102894"/>
                </a:lnTo>
                <a:lnTo>
                  <a:pt x="558926" y="134715"/>
                </a:lnTo>
                <a:lnTo>
                  <a:pt x="590679" y="172112"/>
                </a:lnTo>
                <a:lnTo>
                  <a:pt x="615375" y="212940"/>
                </a:lnTo>
                <a:lnTo>
                  <a:pt x="633016" y="256340"/>
                </a:lnTo>
                <a:lnTo>
                  <a:pt x="643600" y="301455"/>
                </a:lnTo>
                <a:lnTo>
                  <a:pt x="647128" y="347424"/>
                </a:lnTo>
                <a:lnTo>
                  <a:pt x="643600" y="393389"/>
                </a:lnTo>
                <a:lnTo>
                  <a:pt x="633016" y="438492"/>
                </a:lnTo>
                <a:lnTo>
                  <a:pt x="615375" y="481874"/>
                </a:lnTo>
                <a:lnTo>
                  <a:pt x="590679" y="522675"/>
                </a:lnTo>
                <a:lnTo>
                  <a:pt x="558926" y="560038"/>
                </a:lnTo>
                <a:lnTo>
                  <a:pt x="523717" y="590250"/>
                </a:lnTo>
                <a:lnTo>
                  <a:pt x="484301" y="614798"/>
                </a:lnTo>
                <a:lnTo>
                  <a:pt x="441472" y="633080"/>
                </a:lnTo>
                <a:lnTo>
                  <a:pt x="396021" y="644492"/>
                </a:lnTo>
                <a:lnTo>
                  <a:pt x="348742" y="648430"/>
                </a:lnTo>
                <a:lnTo>
                  <a:pt x="519370" y="648430"/>
                </a:lnTo>
                <a:lnTo>
                  <a:pt x="592455" y="593693"/>
                </a:lnTo>
                <a:lnTo>
                  <a:pt x="623276" y="558267"/>
                </a:lnTo>
                <a:lnTo>
                  <a:pt x="648493" y="519772"/>
                </a:lnTo>
                <a:lnTo>
                  <a:pt x="668107" y="478821"/>
                </a:lnTo>
                <a:lnTo>
                  <a:pt x="682117" y="436029"/>
                </a:lnTo>
                <a:lnTo>
                  <a:pt x="690522" y="392010"/>
                </a:lnTo>
                <a:lnTo>
                  <a:pt x="693324" y="347376"/>
                </a:lnTo>
                <a:lnTo>
                  <a:pt x="690522" y="302743"/>
                </a:lnTo>
                <a:lnTo>
                  <a:pt x="682117" y="258723"/>
                </a:lnTo>
                <a:lnTo>
                  <a:pt x="668107" y="215931"/>
                </a:lnTo>
                <a:lnTo>
                  <a:pt x="648493" y="174981"/>
                </a:lnTo>
                <a:lnTo>
                  <a:pt x="623276" y="136486"/>
                </a:lnTo>
                <a:lnTo>
                  <a:pt x="592455" y="101060"/>
                </a:lnTo>
                <a:lnTo>
                  <a:pt x="556217" y="70180"/>
                </a:lnTo>
                <a:lnTo>
                  <a:pt x="519396" y="463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703832" y="1111176"/>
            <a:ext cx="186690" cy="263525"/>
          </a:xfrm>
          <a:custGeom>
            <a:avLst/>
            <a:gdLst/>
            <a:ahLst/>
            <a:cxnLst/>
            <a:rect l="l" t="t" r="r" b="b"/>
            <a:pathLst>
              <a:path w="186689" h="263525">
                <a:moveTo>
                  <a:pt x="164693" y="0"/>
                </a:moveTo>
                <a:lnTo>
                  <a:pt x="112347" y="25330"/>
                </a:lnTo>
                <a:lnTo>
                  <a:pt x="75565" y="56080"/>
                </a:lnTo>
                <a:lnTo>
                  <a:pt x="42487" y="96428"/>
                </a:lnTo>
                <a:lnTo>
                  <a:pt x="18875" y="140741"/>
                </a:lnTo>
                <a:lnTo>
                  <a:pt x="4716" y="188221"/>
                </a:lnTo>
                <a:lnTo>
                  <a:pt x="0" y="238071"/>
                </a:lnTo>
                <a:lnTo>
                  <a:pt x="2160" y="247397"/>
                </a:lnTo>
                <a:lnTo>
                  <a:pt x="7858" y="255533"/>
                </a:lnTo>
                <a:lnTo>
                  <a:pt x="15912" y="261288"/>
                </a:lnTo>
                <a:lnTo>
                  <a:pt x="25145" y="263471"/>
                </a:lnTo>
                <a:lnTo>
                  <a:pt x="33797" y="261288"/>
                </a:lnTo>
                <a:lnTo>
                  <a:pt x="40449" y="255533"/>
                </a:lnTo>
                <a:lnTo>
                  <a:pt x="44719" y="247397"/>
                </a:lnTo>
                <a:lnTo>
                  <a:pt x="46228" y="238071"/>
                </a:lnTo>
                <a:lnTo>
                  <a:pt x="50093" y="197072"/>
                </a:lnTo>
                <a:lnTo>
                  <a:pt x="61436" y="157632"/>
                </a:lnTo>
                <a:lnTo>
                  <a:pt x="79875" y="121360"/>
                </a:lnTo>
                <a:lnTo>
                  <a:pt x="105029" y="89862"/>
                </a:lnTo>
                <a:lnTo>
                  <a:pt x="137001" y="65573"/>
                </a:lnTo>
                <a:lnTo>
                  <a:pt x="172212" y="47571"/>
                </a:lnTo>
                <a:lnTo>
                  <a:pt x="180070" y="40469"/>
                </a:lnTo>
                <a:lnTo>
                  <a:pt x="184785" y="32188"/>
                </a:lnTo>
                <a:lnTo>
                  <a:pt x="186356" y="23121"/>
                </a:lnTo>
                <a:lnTo>
                  <a:pt x="184785" y="13662"/>
                </a:lnTo>
                <a:lnTo>
                  <a:pt x="180199" y="7552"/>
                </a:lnTo>
                <a:lnTo>
                  <a:pt x="173243" y="2597"/>
                </a:lnTo>
                <a:lnTo>
                  <a:pt x="1646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163127" y="1558099"/>
            <a:ext cx="157829" cy="15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637276" y="982980"/>
            <a:ext cx="1004569" cy="1009015"/>
          </a:xfrm>
          <a:custGeom>
            <a:avLst/>
            <a:gdLst/>
            <a:ahLst/>
            <a:cxnLst/>
            <a:rect l="l" t="t" r="r" b="b"/>
            <a:pathLst>
              <a:path w="1004570" h="1009014">
                <a:moveTo>
                  <a:pt x="504189" y="0"/>
                </a:moveTo>
                <a:lnTo>
                  <a:pt x="455723" y="2324"/>
                </a:lnTo>
                <a:lnTo>
                  <a:pt x="408541" y="9153"/>
                </a:lnTo>
                <a:lnTo>
                  <a:pt x="362856" y="20273"/>
                </a:lnTo>
                <a:lnTo>
                  <a:pt x="318882" y="35470"/>
                </a:lnTo>
                <a:lnTo>
                  <a:pt x="276832" y="54530"/>
                </a:lnTo>
                <a:lnTo>
                  <a:pt x="236920" y="77237"/>
                </a:lnTo>
                <a:lnTo>
                  <a:pt x="199358" y="103378"/>
                </a:lnTo>
                <a:lnTo>
                  <a:pt x="164361" y="132738"/>
                </a:lnTo>
                <a:lnTo>
                  <a:pt x="132142" y="165102"/>
                </a:lnTo>
                <a:lnTo>
                  <a:pt x="102914" y="200258"/>
                </a:lnTo>
                <a:lnTo>
                  <a:pt x="76891" y="237989"/>
                </a:lnTo>
                <a:lnTo>
                  <a:pt x="54285" y="278083"/>
                </a:lnTo>
                <a:lnTo>
                  <a:pt x="35312" y="320324"/>
                </a:lnTo>
                <a:lnTo>
                  <a:pt x="20183" y="364498"/>
                </a:lnTo>
                <a:lnTo>
                  <a:pt x="9112" y="410391"/>
                </a:lnTo>
                <a:lnTo>
                  <a:pt x="2313" y="457788"/>
                </a:lnTo>
                <a:lnTo>
                  <a:pt x="0" y="506475"/>
                </a:lnTo>
                <a:lnTo>
                  <a:pt x="2313" y="555122"/>
                </a:lnTo>
                <a:lnTo>
                  <a:pt x="9112" y="602405"/>
                </a:lnTo>
                <a:lnTo>
                  <a:pt x="20183" y="648118"/>
                </a:lnTo>
                <a:lnTo>
                  <a:pt x="35312" y="692058"/>
                </a:lnTo>
                <a:lnTo>
                  <a:pt x="54285" y="734020"/>
                </a:lnTo>
                <a:lnTo>
                  <a:pt x="76891" y="773800"/>
                </a:lnTo>
                <a:lnTo>
                  <a:pt x="102914" y="811194"/>
                </a:lnTo>
                <a:lnTo>
                  <a:pt x="132142" y="845996"/>
                </a:lnTo>
                <a:lnTo>
                  <a:pt x="164361" y="878002"/>
                </a:lnTo>
                <a:lnTo>
                  <a:pt x="199358" y="907009"/>
                </a:lnTo>
                <a:lnTo>
                  <a:pt x="236920" y="932812"/>
                </a:lnTo>
                <a:lnTo>
                  <a:pt x="276832" y="955205"/>
                </a:lnTo>
                <a:lnTo>
                  <a:pt x="318882" y="973986"/>
                </a:lnTo>
                <a:lnTo>
                  <a:pt x="362856" y="988949"/>
                </a:lnTo>
                <a:lnTo>
                  <a:pt x="408541" y="999889"/>
                </a:lnTo>
                <a:lnTo>
                  <a:pt x="455723" y="1006604"/>
                </a:lnTo>
                <a:lnTo>
                  <a:pt x="504189" y="1008888"/>
                </a:lnTo>
                <a:lnTo>
                  <a:pt x="552615" y="1006604"/>
                </a:lnTo>
                <a:lnTo>
                  <a:pt x="599682" y="999889"/>
                </a:lnTo>
                <a:lnTo>
                  <a:pt x="645188" y="988949"/>
                </a:lnTo>
                <a:lnTo>
                  <a:pt x="688928" y="973986"/>
                </a:lnTo>
                <a:lnTo>
                  <a:pt x="708752" y="965073"/>
                </a:lnTo>
                <a:lnTo>
                  <a:pt x="504189" y="965073"/>
                </a:lnTo>
                <a:lnTo>
                  <a:pt x="457139" y="962682"/>
                </a:lnTo>
                <a:lnTo>
                  <a:pt x="411440" y="955671"/>
                </a:lnTo>
                <a:lnTo>
                  <a:pt x="367325" y="944277"/>
                </a:lnTo>
                <a:lnTo>
                  <a:pt x="325026" y="928743"/>
                </a:lnTo>
                <a:lnTo>
                  <a:pt x="284776" y="909305"/>
                </a:lnTo>
                <a:lnTo>
                  <a:pt x="246807" y="886206"/>
                </a:lnTo>
                <a:lnTo>
                  <a:pt x="211351" y="859683"/>
                </a:lnTo>
                <a:lnTo>
                  <a:pt x="178641" y="829976"/>
                </a:lnTo>
                <a:lnTo>
                  <a:pt x="148909" y="797326"/>
                </a:lnTo>
                <a:lnTo>
                  <a:pt x="122387" y="761972"/>
                </a:lnTo>
                <a:lnTo>
                  <a:pt x="99308" y="724153"/>
                </a:lnTo>
                <a:lnTo>
                  <a:pt x="79904" y="684109"/>
                </a:lnTo>
                <a:lnTo>
                  <a:pt x="64408" y="642080"/>
                </a:lnTo>
                <a:lnTo>
                  <a:pt x="53052" y="598304"/>
                </a:lnTo>
                <a:lnTo>
                  <a:pt x="46067" y="553023"/>
                </a:lnTo>
                <a:lnTo>
                  <a:pt x="43687" y="506475"/>
                </a:lnTo>
                <a:lnTo>
                  <a:pt x="46067" y="459212"/>
                </a:lnTo>
                <a:lnTo>
                  <a:pt x="53052" y="413305"/>
                </a:lnTo>
                <a:lnTo>
                  <a:pt x="64408" y="368987"/>
                </a:lnTo>
                <a:lnTo>
                  <a:pt x="79904" y="326493"/>
                </a:lnTo>
                <a:lnTo>
                  <a:pt x="99308" y="286055"/>
                </a:lnTo>
                <a:lnTo>
                  <a:pt x="122387" y="247907"/>
                </a:lnTo>
                <a:lnTo>
                  <a:pt x="148909" y="212284"/>
                </a:lnTo>
                <a:lnTo>
                  <a:pt x="178641" y="179419"/>
                </a:lnTo>
                <a:lnTo>
                  <a:pt x="211351" y="149545"/>
                </a:lnTo>
                <a:lnTo>
                  <a:pt x="246807" y="122896"/>
                </a:lnTo>
                <a:lnTo>
                  <a:pt x="284776" y="99706"/>
                </a:lnTo>
                <a:lnTo>
                  <a:pt x="325026" y="80208"/>
                </a:lnTo>
                <a:lnTo>
                  <a:pt x="367325" y="64636"/>
                </a:lnTo>
                <a:lnTo>
                  <a:pt x="411440" y="53224"/>
                </a:lnTo>
                <a:lnTo>
                  <a:pt x="457139" y="46206"/>
                </a:lnTo>
                <a:lnTo>
                  <a:pt x="504189" y="43815"/>
                </a:lnTo>
                <a:lnTo>
                  <a:pt x="707215" y="43815"/>
                </a:lnTo>
                <a:lnTo>
                  <a:pt x="688928" y="35470"/>
                </a:lnTo>
                <a:lnTo>
                  <a:pt x="645188" y="20273"/>
                </a:lnTo>
                <a:lnTo>
                  <a:pt x="599682" y="9153"/>
                </a:lnTo>
                <a:lnTo>
                  <a:pt x="552615" y="2324"/>
                </a:lnTo>
                <a:lnTo>
                  <a:pt x="504189" y="0"/>
                </a:lnTo>
                <a:close/>
              </a:path>
              <a:path w="1004570" h="1009014">
                <a:moveTo>
                  <a:pt x="707215" y="43815"/>
                </a:moveTo>
                <a:lnTo>
                  <a:pt x="504189" y="43815"/>
                </a:lnTo>
                <a:lnTo>
                  <a:pt x="551173" y="46206"/>
                </a:lnTo>
                <a:lnTo>
                  <a:pt x="596728" y="53224"/>
                </a:lnTo>
                <a:lnTo>
                  <a:pt x="640632" y="64636"/>
                </a:lnTo>
                <a:lnTo>
                  <a:pt x="682664" y="80208"/>
                </a:lnTo>
                <a:lnTo>
                  <a:pt x="722604" y="99706"/>
                </a:lnTo>
                <a:lnTo>
                  <a:pt x="760230" y="122896"/>
                </a:lnTo>
                <a:lnTo>
                  <a:pt x="795322" y="149545"/>
                </a:lnTo>
                <a:lnTo>
                  <a:pt x="827658" y="179419"/>
                </a:lnTo>
                <a:lnTo>
                  <a:pt x="857018" y="212284"/>
                </a:lnTo>
                <a:lnTo>
                  <a:pt x="883180" y="247907"/>
                </a:lnTo>
                <a:lnTo>
                  <a:pt x="905924" y="286055"/>
                </a:lnTo>
                <a:lnTo>
                  <a:pt x="925028" y="326493"/>
                </a:lnTo>
                <a:lnTo>
                  <a:pt x="940271" y="368987"/>
                </a:lnTo>
                <a:lnTo>
                  <a:pt x="951433" y="413305"/>
                </a:lnTo>
                <a:lnTo>
                  <a:pt x="958292" y="459212"/>
                </a:lnTo>
                <a:lnTo>
                  <a:pt x="960627" y="506475"/>
                </a:lnTo>
                <a:lnTo>
                  <a:pt x="958292" y="553023"/>
                </a:lnTo>
                <a:lnTo>
                  <a:pt x="951433" y="598304"/>
                </a:lnTo>
                <a:lnTo>
                  <a:pt x="940271" y="642080"/>
                </a:lnTo>
                <a:lnTo>
                  <a:pt x="925028" y="684109"/>
                </a:lnTo>
                <a:lnTo>
                  <a:pt x="905924" y="724153"/>
                </a:lnTo>
                <a:lnTo>
                  <a:pt x="883180" y="761972"/>
                </a:lnTo>
                <a:lnTo>
                  <a:pt x="857018" y="797326"/>
                </a:lnTo>
                <a:lnTo>
                  <a:pt x="827659" y="829976"/>
                </a:lnTo>
                <a:lnTo>
                  <a:pt x="795322" y="859683"/>
                </a:lnTo>
                <a:lnTo>
                  <a:pt x="760230" y="886206"/>
                </a:lnTo>
                <a:lnTo>
                  <a:pt x="722604" y="909305"/>
                </a:lnTo>
                <a:lnTo>
                  <a:pt x="682664" y="928743"/>
                </a:lnTo>
                <a:lnTo>
                  <a:pt x="640632" y="944277"/>
                </a:lnTo>
                <a:lnTo>
                  <a:pt x="596728" y="955671"/>
                </a:lnTo>
                <a:lnTo>
                  <a:pt x="551173" y="962682"/>
                </a:lnTo>
                <a:lnTo>
                  <a:pt x="504189" y="965073"/>
                </a:lnTo>
                <a:lnTo>
                  <a:pt x="708752" y="965073"/>
                </a:lnTo>
                <a:lnTo>
                  <a:pt x="770298" y="932812"/>
                </a:lnTo>
                <a:lnTo>
                  <a:pt x="807521" y="907009"/>
                </a:lnTo>
                <a:lnTo>
                  <a:pt x="842165" y="878002"/>
                </a:lnTo>
                <a:lnTo>
                  <a:pt x="874026" y="845996"/>
                </a:lnTo>
                <a:lnTo>
                  <a:pt x="902901" y="811194"/>
                </a:lnTo>
                <a:lnTo>
                  <a:pt x="928586" y="773800"/>
                </a:lnTo>
                <a:lnTo>
                  <a:pt x="950878" y="734020"/>
                </a:lnTo>
                <a:lnTo>
                  <a:pt x="969573" y="692058"/>
                </a:lnTo>
                <a:lnTo>
                  <a:pt x="984467" y="648118"/>
                </a:lnTo>
                <a:lnTo>
                  <a:pt x="995358" y="602405"/>
                </a:lnTo>
                <a:lnTo>
                  <a:pt x="1002042" y="555122"/>
                </a:lnTo>
                <a:lnTo>
                  <a:pt x="1004316" y="506475"/>
                </a:lnTo>
                <a:lnTo>
                  <a:pt x="1002042" y="457788"/>
                </a:lnTo>
                <a:lnTo>
                  <a:pt x="995358" y="410391"/>
                </a:lnTo>
                <a:lnTo>
                  <a:pt x="984467" y="364498"/>
                </a:lnTo>
                <a:lnTo>
                  <a:pt x="969573" y="320324"/>
                </a:lnTo>
                <a:lnTo>
                  <a:pt x="950878" y="278083"/>
                </a:lnTo>
                <a:lnTo>
                  <a:pt x="928586" y="237989"/>
                </a:lnTo>
                <a:lnTo>
                  <a:pt x="902901" y="200258"/>
                </a:lnTo>
                <a:lnTo>
                  <a:pt x="874026" y="165102"/>
                </a:lnTo>
                <a:lnTo>
                  <a:pt x="842165" y="132738"/>
                </a:lnTo>
                <a:lnTo>
                  <a:pt x="807521" y="103378"/>
                </a:lnTo>
                <a:lnTo>
                  <a:pt x="770298" y="77237"/>
                </a:lnTo>
                <a:lnTo>
                  <a:pt x="730699" y="54530"/>
                </a:lnTo>
                <a:lnTo>
                  <a:pt x="707215" y="438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811011" y="1021957"/>
            <a:ext cx="194310" cy="946150"/>
          </a:xfrm>
          <a:custGeom>
            <a:avLst/>
            <a:gdLst/>
            <a:ahLst/>
            <a:cxnLst/>
            <a:rect l="l" t="t" r="r" b="b"/>
            <a:pathLst>
              <a:path w="194310" h="946150">
                <a:moveTo>
                  <a:pt x="149274" y="0"/>
                </a:moveTo>
                <a:lnTo>
                  <a:pt x="102828" y="52109"/>
                </a:lnTo>
                <a:lnTo>
                  <a:pt x="80248" y="96182"/>
                </a:lnTo>
                <a:lnTo>
                  <a:pt x="60692" y="141732"/>
                </a:lnTo>
                <a:lnTo>
                  <a:pt x="44196" y="188733"/>
                </a:lnTo>
                <a:lnTo>
                  <a:pt x="29765" y="233178"/>
                </a:lnTo>
                <a:lnTo>
                  <a:pt x="18457" y="278734"/>
                </a:lnTo>
                <a:lnTo>
                  <a:pt x="10048" y="325179"/>
                </a:lnTo>
                <a:lnTo>
                  <a:pt x="4318" y="372291"/>
                </a:lnTo>
                <a:lnTo>
                  <a:pt x="1042" y="419847"/>
                </a:lnTo>
                <a:lnTo>
                  <a:pt x="0" y="467625"/>
                </a:lnTo>
                <a:lnTo>
                  <a:pt x="3328" y="515606"/>
                </a:lnTo>
                <a:lnTo>
                  <a:pt x="9101" y="563600"/>
                </a:lnTo>
                <a:lnTo>
                  <a:pt x="17097" y="610945"/>
                </a:lnTo>
                <a:lnTo>
                  <a:pt x="27093" y="656978"/>
                </a:lnTo>
                <a:lnTo>
                  <a:pt x="38867" y="701035"/>
                </a:lnTo>
                <a:lnTo>
                  <a:pt x="52197" y="742453"/>
                </a:lnTo>
                <a:lnTo>
                  <a:pt x="52197" y="746390"/>
                </a:lnTo>
                <a:lnTo>
                  <a:pt x="56134" y="750327"/>
                </a:lnTo>
                <a:lnTo>
                  <a:pt x="56134" y="754391"/>
                </a:lnTo>
                <a:lnTo>
                  <a:pt x="68968" y="783609"/>
                </a:lnTo>
                <a:lnTo>
                  <a:pt x="83280" y="812113"/>
                </a:lnTo>
                <a:lnTo>
                  <a:pt x="99067" y="840616"/>
                </a:lnTo>
                <a:lnTo>
                  <a:pt x="116332" y="869834"/>
                </a:lnTo>
                <a:lnTo>
                  <a:pt x="125378" y="884850"/>
                </a:lnTo>
                <a:lnTo>
                  <a:pt x="134413" y="900235"/>
                </a:lnTo>
                <a:lnTo>
                  <a:pt x="143424" y="916358"/>
                </a:lnTo>
                <a:lnTo>
                  <a:pt x="152400" y="933588"/>
                </a:lnTo>
                <a:lnTo>
                  <a:pt x="156463" y="941589"/>
                </a:lnTo>
                <a:lnTo>
                  <a:pt x="164464" y="945526"/>
                </a:lnTo>
                <a:lnTo>
                  <a:pt x="176529" y="945526"/>
                </a:lnTo>
                <a:lnTo>
                  <a:pt x="180593" y="941589"/>
                </a:lnTo>
                <a:lnTo>
                  <a:pt x="184530" y="941589"/>
                </a:lnTo>
                <a:lnTo>
                  <a:pt x="189728" y="934912"/>
                </a:lnTo>
                <a:lnTo>
                  <a:pt x="193055" y="927127"/>
                </a:lnTo>
                <a:lnTo>
                  <a:pt x="194121" y="918604"/>
                </a:lnTo>
                <a:lnTo>
                  <a:pt x="192532" y="909712"/>
                </a:lnTo>
                <a:lnTo>
                  <a:pt x="183556" y="894205"/>
                </a:lnTo>
                <a:lnTo>
                  <a:pt x="174545" y="878328"/>
                </a:lnTo>
                <a:lnTo>
                  <a:pt x="165510" y="863189"/>
                </a:lnTo>
                <a:lnTo>
                  <a:pt x="156463" y="849895"/>
                </a:lnTo>
                <a:lnTo>
                  <a:pt x="139199" y="821310"/>
                </a:lnTo>
                <a:lnTo>
                  <a:pt x="123412" y="794190"/>
                </a:lnTo>
                <a:lnTo>
                  <a:pt x="109100" y="767046"/>
                </a:lnTo>
                <a:lnTo>
                  <a:pt x="96265" y="738389"/>
                </a:lnTo>
                <a:lnTo>
                  <a:pt x="96265" y="726451"/>
                </a:lnTo>
                <a:lnTo>
                  <a:pt x="78890" y="678880"/>
                </a:lnTo>
                <a:lnTo>
                  <a:pt x="65190" y="627883"/>
                </a:lnTo>
                <a:lnTo>
                  <a:pt x="54971" y="574789"/>
                </a:lnTo>
                <a:lnTo>
                  <a:pt x="48038" y="520927"/>
                </a:lnTo>
                <a:lnTo>
                  <a:pt x="44196" y="467625"/>
                </a:lnTo>
                <a:lnTo>
                  <a:pt x="45662" y="412686"/>
                </a:lnTo>
                <a:lnTo>
                  <a:pt x="50194" y="358149"/>
                </a:lnTo>
                <a:lnTo>
                  <a:pt x="57994" y="304387"/>
                </a:lnTo>
                <a:lnTo>
                  <a:pt x="69262" y="251770"/>
                </a:lnTo>
                <a:lnTo>
                  <a:pt x="84200" y="200671"/>
                </a:lnTo>
                <a:lnTo>
                  <a:pt x="100707" y="156642"/>
                </a:lnTo>
                <a:lnTo>
                  <a:pt x="119856" y="114089"/>
                </a:lnTo>
                <a:lnTo>
                  <a:pt x="141243" y="73013"/>
                </a:lnTo>
                <a:lnTo>
                  <a:pt x="164464" y="33412"/>
                </a:lnTo>
                <a:lnTo>
                  <a:pt x="168286" y="24520"/>
                </a:lnTo>
                <a:lnTo>
                  <a:pt x="167989" y="15998"/>
                </a:lnTo>
                <a:lnTo>
                  <a:pt x="163929" y="8213"/>
                </a:lnTo>
                <a:lnTo>
                  <a:pt x="156463" y="1535"/>
                </a:lnTo>
                <a:lnTo>
                  <a:pt x="1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758549" y="1149973"/>
            <a:ext cx="779145" cy="140970"/>
          </a:xfrm>
          <a:custGeom>
            <a:avLst/>
            <a:gdLst/>
            <a:ahLst/>
            <a:cxnLst/>
            <a:rect l="l" t="t" r="r" b="b"/>
            <a:pathLst>
              <a:path w="779145" h="140969">
                <a:moveTo>
                  <a:pt x="24520" y="0"/>
                </a:moveTo>
                <a:lnTo>
                  <a:pt x="15998" y="1059"/>
                </a:lnTo>
                <a:lnTo>
                  <a:pt x="8213" y="4357"/>
                </a:lnTo>
                <a:lnTo>
                  <a:pt x="1535" y="9536"/>
                </a:lnTo>
                <a:lnTo>
                  <a:pt x="0" y="18428"/>
                </a:lnTo>
                <a:lnTo>
                  <a:pt x="1059" y="26951"/>
                </a:lnTo>
                <a:lnTo>
                  <a:pt x="33432" y="53258"/>
                </a:lnTo>
                <a:lnTo>
                  <a:pt x="82796" y="75471"/>
                </a:lnTo>
                <a:lnTo>
                  <a:pt x="153013" y="101667"/>
                </a:lnTo>
                <a:lnTo>
                  <a:pt x="197736" y="115473"/>
                </a:lnTo>
                <a:lnTo>
                  <a:pt x="243137" y="126408"/>
                </a:lnTo>
                <a:lnTo>
                  <a:pt x="289205" y="134359"/>
                </a:lnTo>
                <a:lnTo>
                  <a:pt x="335928" y="139212"/>
                </a:lnTo>
                <a:lnTo>
                  <a:pt x="383297" y="140854"/>
                </a:lnTo>
                <a:lnTo>
                  <a:pt x="407173" y="140854"/>
                </a:lnTo>
                <a:lnTo>
                  <a:pt x="457660" y="139390"/>
                </a:lnTo>
                <a:lnTo>
                  <a:pt x="508739" y="134872"/>
                </a:lnTo>
                <a:lnTo>
                  <a:pt x="560025" y="127111"/>
                </a:lnTo>
                <a:lnTo>
                  <a:pt x="611133" y="115918"/>
                </a:lnTo>
                <a:lnTo>
                  <a:pt x="661681" y="101103"/>
                </a:lnTo>
                <a:lnTo>
                  <a:pt x="671928" y="97558"/>
                </a:lnTo>
                <a:lnTo>
                  <a:pt x="437688" y="97558"/>
                </a:lnTo>
                <a:lnTo>
                  <a:pt x="383297" y="97039"/>
                </a:lnTo>
                <a:lnTo>
                  <a:pt x="330828" y="94724"/>
                </a:lnTo>
                <a:lnTo>
                  <a:pt x="278554" y="88025"/>
                </a:lnTo>
                <a:lnTo>
                  <a:pt x="226670" y="77316"/>
                </a:lnTo>
                <a:lnTo>
                  <a:pt x="175371" y="62967"/>
                </a:lnTo>
                <a:lnTo>
                  <a:pt x="124852" y="45350"/>
                </a:lnTo>
                <a:lnTo>
                  <a:pt x="77608" y="24967"/>
                </a:lnTo>
                <a:lnTo>
                  <a:pt x="33412" y="1535"/>
                </a:lnTo>
                <a:lnTo>
                  <a:pt x="24520" y="0"/>
                </a:lnTo>
                <a:close/>
              </a:path>
              <a:path w="779145" h="140969">
                <a:moveTo>
                  <a:pt x="757941" y="16009"/>
                </a:moveTo>
                <a:lnTo>
                  <a:pt x="749184" y="17537"/>
                </a:lnTo>
                <a:lnTo>
                  <a:pt x="697432" y="40858"/>
                </a:lnTo>
                <a:lnTo>
                  <a:pt x="671925" y="51595"/>
                </a:lnTo>
                <a:lnTo>
                  <a:pt x="595129" y="76069"/>
                </a:lnTo>
                <a:lnTo>
                  <a:pt x="543610" y="87072"/>
                </a:lnTo>
                <a:lnTo>
                  <a:pt x="491128" y="94235"/>
                </a:lnTo>
                <a:lnTo>
                  <a:pt x="437688" y="97558"/>
                </a:lnTo>
                <a:lnTo>
                  <a:pt x="671928" y="97558"/>
                </a:lnTo>
                <a:lnTo>
                  <a:pt x="713815" y="82196"/>
                </a:lnTo>
                <a:lnTo>
                  <a:pt x="768996" y="57288"/>
                </a:lnTo>
                <a:lnTo>
                  <a:pt x="778533" y="36589"/>
                </a:lnTo>
                <a:lnTo>
                  <a:pt x="776997" y="29475"/>
                </a:lnTo>
                <a:lnTo>
                  <a:pt x="772598" y="22002"/>
                </a:lnTo>
                <a:lnTo>
                  <a:pt x="765996" y="17506"/>
                </a:lnTo>
                <a:lnTo>
                  <a:pt x="757941" y="160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758549" y="1684020"/>
            <a:ext cx="779145" cy="143510"/>
          </a:xfrm>
          <a:custGeom>
            <a:avLst/>
            <a:gdLst/>
            <a:ahLst/>
            <a:cxnLst/>
            <a:rect l="l" t="t" r="r" b="b"/>
            <a:pathLst>
              <a:path w="779145" h="143510">
                <a:moveTo>
                  <a:pt x="383297" y="0"/>
                </a:moveTo>
                <a:lnTo>
                  <a:pt x="328907" y="3839"/>
                </a:lnTo>
                <a:lnTo>
                  <a:pt x="275467" y="10751"/>
                </a:lnTo>
                <a:lnTo>
                  <a:pt x="222985" y="20912"/>
                </a:lnTo>
                <a:lnTo>
                  <a:pt x="171465" y="34499"/>
                </a:lnTo>
                <a:lnTo>
                  <a:pt x="120915" y="51688"/>
                </a:lnTo>
                <a:lnTo>
                  <a:pt x="63702" y="76120"/>
                </a:lnTo>
                <a:lnTo>
                  <a:pt x="9536" y="103504"/>
                </a:lnTo>
                <a:lnTo>
                  <a:pt x="0" y="124150"/>
                </a:lnTo>
                <a:lnTo>
                  <a:pt x="1535" y="131317"/>
                </a:lnTo>
                <a:lnTo>
                  <a:pt x="5599" y="139318"/>
                </a:lnTo>
                <a:lnTo>
                  <a:pt x="13473" y="143255"/>
                </a:lnTo>
                <a:lnTo>
                  <a:pt x="29348" y="143255"/>
                </a:lnTo>
                <a:lnTo>
                  <a:pt x="33412" y="139318"/>
                </a:lnTo>
                <a:lnTo>
                  <a:pt x="57308" y="127400"/>
                </a:lnTo>
                <a:lnTo>
                  <a:pt x="106672" y="105136"/>
                </a:lnTo>
                <a:lnTo>
                  <a:pt x="181418" y="78265"/>
                </a:lnTo>
                <a:lnTo>
                  <a:pt x="231324" y="64672"/>
                </a:lnTo>
                <a:lnTo>
                  <a:pt x="281992" y="54529"/>
                </a:lnTo>
                <a:lnTo>
                  <a:pt x="332843" y="47642"/>
                </a:lnTo>
                <a:lnTo>
                  <a:pt x="383297" y="43814"/>
                </a:lnTo>
                <a:lnTo>
                  <a:pt x="662219" y="43814"/>
                </a:lnTo>
                <a:lnTo>
                  <a:pt x="649743" y="39750"/>
                </a:lnTo>
                <a:lnTo>
                  <a:pt x="596832" y="24936"/>
                </a:lnTo>
                <a:lnTo>
                  <a:pt x="543354" y="13743"/>
                </a:lnTo>
                <a:lnTo>
                  <a:pt x="489687" y="5982"/>
                </a:lnTo>
                <a:lnTo>
                  <a:pt x="436209" y="1464"/>
                </a:lnTo>
                <a:lnTo>
                  <a:pt x="383297" y="0"/>
                </a:lnTo>
                <a:close/>
              </a:path>
              <a:path w="779145" h="143510">
                <a:moveTo>
                  <a:pt x="662219" y="43814"/>
                </a:moveTo>
                <a:lnTo>
                  <a:pt x="383297" y="43814"/>
                </a:lnTo>
                <a:lnTo>
                  <a:pt x="435345" y="45247"/>
                </a:lnTo>
                <a:lnTo>
                  <a:pt x="486619" y="49545"/>
                </a:lnTo>
                <a:lnTo>
                  <a:pt x="537319" y="56708"/>
                </a:lnTo>
                <a:lnTo>
                  <a:pt x="587648" y="66735"/>
                </a:lnTo>
                <a:lnTo>
                  <a:pt x="637805" y="79628"/>
                </a:lnTo>
                <a:lnTo>
                  <a:pt x="693495" y="99996"/>
                </a:lnTo>
                <a:lnTo>
                  <a:pt x="757941" y="127140"/>
                </a:lnTo>
                <a:lnTo>
                  <a:pt x="765996" y="126857"/>
                </a:lnTo>
                <a:lnTo>
                  <a:pt x="772598" y="122834"/>
                </a:lnTo>
                <a:lnTo>
                  <a:pt x="776997" y="115442"/>
                </a:lnTo>
                <a:lnTo>
                  <a:pt x="778533" y="106612"/>
                </a:lnTo>
                <a:lnTo>
                  <a:pt x="777474" y="98520"/>
                </a:lnTo>
                <a:lnTo>
                  <a:pt x="739183" y="73362"/>
                </a:lnTo>
                <a:lnTo>
                  <a:pt x="679557" y="49462"/>
                </a:lnTo>
                <a:lnTo>
                  <a:pt x="662219" y="438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276907" y="1021957"/>
            <a:ext cx="191135" cy="941069"/>
          </a:xfrm>
          <a:custGeom>
            <a:avLst/>
            <a:gdLst/>
            <a:ahLst/>
            <a:cxnLst/>
            <a:rect l="l" t="t" r="r" b="b"/>
            <a:pathLst>
              <a:path w="191135" h="941069">
                <a:moveTo>
                  <a:pt x="44372" y="0"/>
                </a:moveTo>
                <a:lnTo>
                  <a:pt x="35500" y="1535"/>
                </a:lnTo>
                <a:lnTo>
                  <a:pt x="30438" y="8213"/>
                </a:lnTo>
                <a:lnTo>
                  <a:pt x="27578" y="15998"/>
                </a:lnTo>
                <a:lnTo>
                  <a:pt x="27695" y="24520"/>
                </a:lnTo>
                <a:lnTo>
                  <a:pt x="31563" y="33412"/>
                </a:lnTo>
                <a:lnTo>
                  <a:pt x="56830" y="76029"/>
                </a:lnTo>
                <a:lnTo>
                  <a:pt x="79109" y="120503"/>
                </a:lnTo>
                <a:lnTo>
                  <a:pt x="98411" y="167215"/>
                </a:lnTo>
                <a:lnTo>
                  <a:pt x="114748" y="216546"/>
                </a:lnTo>
                <a:lnTo>
                  <a:pt x="127548" y="264796"/>
                </a:lnTo>
                <a:lnTo>
                  <a:pt x="137317" y="313991"/>
                </a:lnTo>
                <a:lnTo>
                  <a:pt x="143862" y="364131"/>
                </a:lnTo>
                <a:lnTo>
                  <a:pt x="146988" y="415215"/>
                </a:lnTo>
                <a:lnTo>
                  <a:pt x="146498" y="467244"/>
                </a:lnTo>
                <a:lnTo>
                  <a:pt x="144624" y="517792"/>
                </a:lnTo>
                <a:lnTo>
                  <a:pt x="139130" y="568505"/>
                </a:lnTo>
                <a:lnTo>
                  <a:pt x="130203" y="618632"/>
                </a:lnTo>
                <a:lnTo>
                  <a:pt x="118034" y="667425"/>
                </a:lnTo>
                <a:lnTo>
                  <a:pt x="102810" y="714132"/>
                </a:lnTo>
                <a:lnTo>
                  <a:pt x="84937" y="761374"/>
                </a:lnTo>
                <a:lnTo>
                  <a:pt x="67679" y="796667"/>
                </a:lnTo>
                <a:lnTo>
                  <a:pt x="48206" y="833459"/>
                </a:lnTo>
                <a:lnTo>
                  <a:pt x="27626" y="873263"/>
                </a:lnTo>
                <a:lnTo>
                  <a:pt x="3750" y="909077"/>
                </a:lnTo>
                <a:lnTo>
                  <a:pt x="0" y="917969"/>
                </a:lnTo>
                <a:lnTo>
                  <a:pt x="321" y="926492"/>
                </a:lnTo>
                <a:lnTo>
                  <a:pt x="4357" y="934277"/>
                </a:lnTo>
                <a:lnTo>
                  <a:pt x="11751" y="940954"/>
                </a:lnTo>
                <a:lnTo>
                  <a:pt x="31563" y="940954"/>
                </a:lnTo>
                <a:lnTo>
                  <a:pt x="39437" y="937017"/>
                </a:lnTo>
                <a:lnTo>
                  <a:pt x="43374" y="932953"/>
                </a:lnTo>
                <a:lnTo>
                  <a:pt x="63186" y="893202"/>
                </a:lnTo>
                <a:lnTo>
                  <a:pt x="86177" y="854916"/>
                </a:lnTo>
                <a:lnTo>
                  <a:pt x="107287" y="817034"/>
                </a:lnTo>
                <a:lnTo>
                  <a:pt x="126158" y="778438"/>
                </a:lnTo>
                <a:lnTo>
                  <a:pt x="142434" y="738008"/>
                </a:lnTo>
                <a:lnTo>
                  <a:pt x="146498" y="730007"/>
                </a:lnTo>
                <a:lnTo>
                  <a:pt x="160148" y="680893"/>
                </a:lnTo>
                <a:lnTo>
                  <a:pt x="172091" y="629486"/>
                </a:lnTo>
                <a:lnTo>
                  <a:pt x="181565" y="576361"/>
                </a:lnTo>
                <a:lnTo>
                  <a:pt x="187809" y="522089"/>
                </a:lnTo>
                <a:lnTo>
                  <a:pt x="190059" y="467244"/>
                </a:lnTo>
                <a:lnTo>
                  <a:pt x="190517" y="412758"/>
                </a:lnTo>
                <a:lnTo>
                  <a:pt x="187171" y="359047"/>
                </a:lnTo>
                <a:lnTo>
                  <a:pt x="180028" y="305908"/>
                </a:lnTo>
                <a:lnTo>
                  <a:pt x="169093" y="253141"/>
                </a:lnTo>
                <a:lnTo>
                  <a:pt x="154372" y="200544"/>
                </a:lnTo>
                <a:lnTo>
                  <a:pt x="137402" y="150590"/>
                </a:lnTo>
                <a:lnTo>
                  <a:pt x="116716" y="102088"/>
                </a:lnTo>
                <a:lnTo>
                  <a:pt x="93079" y="55062"/>
                </a:lnTo>
                <a:lnTo>
                  <a:pt x="67250" y="9536"/>
                </a:lnTo>
                <a:lnTo>
                  <a:pt x="52851" y="1059"/>
                </a:lnTo>
                <a:lnTo>
                  <a:pt x="443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138671" y="1008888"/>
            <a:ext cx="0" cy="982980"/>
          </a:xfrm>
          <a:custGeom>
            <a:avLst/>
            <a:gdLst/>
            <a:ahLst/>
            <a:cxnLst/>
            <a:rect l="l" t="t" r="r" b="b"/>
            <a:pathLst>
              <a:path w="0" h="982980">
                <a:moveTo>
                  <a:pt x="0" y="0"/>
                </a:moveTo>
                <a:lnTo>
                  <a:pt x="0" y="982979"/>
                </a:lnTo>
              </a:path>
            </a:pathLst>
          </a:custGeom>
          <a:ln w="4267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637276" y="1487424"/>
            <a:ext cx="984885" cy="0"/>
          </a:xfrm>
          <a:custGeom>
            <a:avLst/>
            <a:gdLst/>
            <a:ahLst/>
            <a:cxnLst/>
            <a:rect l="l" t="t" r="r" b="b"/>
            <a:pathLst>
              <a:path w="984884" h="0">
                <a:moveTo>
                  <a:pt x="0" y="0"/>
                </a:moveTo>
                <a:lnTo>
                  <a:pt x="984503" y="0"/>
                </a:lnTo>
              </a:path>
            </a:pathLst>
          </a:custGeom>
          <a:ln w="4572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668256" y="978408"/>
            <a:ext cx="1053465" cy="889000"/>
          </a:xfrm>
          <a:custGeom>
            <a:avLst/>
            <a:gdLst/>
            <a:ahLst/>
            <a:cxnLst/>
            <a:rect l="l" t="t" r="r" b="b"/>
            <a:pathLst>
              <a:path w="1053465" h="889000">
                <a:moveTo>
                  <a:pt x="526542" y="0"/>
                </a:moveTo>
                <a:lnTo>
                  <a:pt x="479159" y="2155"/>
                </a:lnTo>
                <a:lnTo>
                  <a:pt x="432857" y="8497"/>
                </a:lnTo>
                <a:lnTo>
                  <a:pt x="387835" y="18841"/>
                </a:lnTo>
                <a:lnTo>
                  <a:pt x="344288" y="33001"/>
                </a:lnTo>
                <a:lnTo>
                  <a:pt x="302414" y="50794"/>
                </a:lnTo>
                <a:lnTo>
                  <a:pt x="262410" y="72032"/>
                </a:lnTo>
                <a:lnTo>
                  <a:pt x="224473" y="96532"/>
                </a:lnTo>
                <a:lnTo>
                  <a:pt x="188801" y="124108"/>
                </a:lnTo>
                <a:lnTo>
                  <a:pt x="155590" y="154574"/>
                </a:lnTo>
                <a:lnTo>
                  <a:pt x="125039" y="187747"/>
                </a:lnTo>
                <a:lnTo>
                  <a:pt x="97343" y="223440"/>
                </a:lnTo>
                <a:lnTo>
                  <a:pt x="72700" y="261469"/>
                </a:lnTo>
                <a:lnTo>
                  <a:pt x="51307" y="301648"/>
                </a:lnTo>
                <a:lnTo>
                  <a:pt x="33362" y="343793"/>
                </a:lnTo>
                <a:lnTo>
                  <a:pt x="19062" y="387717"/>
                </a:lnTo>
                <a:lnTo>
                  <a:pt x="8603" y="433236"/>
                </a:lnTo>
                <a:lnTo>
                  <a:pt x="2183" y="480166"/>
                </a:lnTo>
                <a:lnTo>
                  <a:pt x="0" y="528319"/>
                </a:lnTo>
                <a:lnTo>
                  <a:pt x="2228" y="577443"/>
                </a:lnTo>
                <a:lnTo>
                  <a:pt x="8852" y="625627"/>
                </a:lnTo>
                <a:lnTo>
                  <a:pt x="19777" y="672684"/>
                </a:lnTo>
                <a:lnTo>
                  <a:pt x="34909" y="718423"/>
                </a:lnTo>
                <a:lnTo>
                  <a:pt x="54154" y="762656"/>
                </a:lnTo>
                <a:lnTo>
                  <a:pt x="77420" y="805193"/>
                </a:lnTo>
                <a:lnTo>
                  <a:pt x="104612" y="845847"/>
                </a:lnTo>
                <a:lnTo>
                  <a:pt x="135636" y="884427"/>
                </a:lnTo>
                <a:lnTo>
                  <a:pt x="143637" y="888491"/>
                </a:lnTo>
                <a:lnTo>
                  <a:pt x="163575" y="888491"/>
                </a:lnTo>
                <a:lnTo>
                  <a:pt x="138107" y="813056"/>
                </a:lnTo>
                <a:lnTo>
                  <a:pt x="109592" y="770675"/>
                </a:lnTo>
                <a:lnTo>
                  <a:pt x="86101" y="725700"/>
                </a:lnTo>
                <a:lnTo>
                  <a:pt x="67708" y="678556"/>
                </a:lnTo>
                <a:lnTo>
                  <a:pt x="54481" y="629663"/>
                </a:lnTo>
                <a:lnTo>
                  <a:pt x="46493" y="579443"/>
                </a:lnTo>
                <a:lnTo>
                  <a:pt x="43815" y="528319"/>
                </a:lnTo>
                <a:lnTo>
                  <a:pt x="46057" y="481561"/>
                </a:lnTo>
                <a:lnTo>
                  <a:pt x="52641" y="436086"/>
                </a:lnTo>
                <a:lnTo>
                  <a:pt x="63352" y="392095"/>
                </a:lnTo>
                <a:lnTo>
                  <a:pt x="77976" y="349788"/>
                </a:lnTo>
                <a:lnTo>
                  <a:pt x="96298" y="309365"/>
                </a:lnTo>
                <a:lnTo>
                  <a:pt x="118104" y="271027"/>
                </a:lnTo>
                <a:lnTo>
                  <a:pt x="143179" y="234972"/>
                </a:lnTo>
                <a:lnTo>
                  <a:pt x="171308" y="201401"/>
                </a:lnTo>
                <a:lnTo>
                  <a:pt x="202278" y="170515"/>
                </a:lnTo>
                <a:lnTo>
                  <a:pt x="235873" y="142513"/>
                </a:lnTo>
                <a:lnTo>
                  <a:pt x="271880" y="117596"/>
                </a:lnTo>
                <a:lnTo>
                  <a:pt x="310083" y="95963"/>
                </a:lnTo>
                <a:lnTo>
                  <a:pt x="350268" y="77814"/>
                </a:lnTo>
                <a:lnTo>
                  <a:pt x="392221" y="63351"/>
                </a:lnTo>
                <a:lnTo>
                  <a:pt x="435728" y="52772"/>
                </a:lnTo>
                <a:lnTo>
                  <a:pt x="480572" y="46278"/>
                </a:lnTo>
                <a:lnTo>
                  <a:pt x="526542" y="44068"/>
                </a:lnTo>
                <a:lnTo>
                  <a:pt x="736560" y="44068"/>
                </a:lnTo>
                <a:lnTo>
                  <a:pt x="710434" y="33001"/>
                </a:lnTo>
                <a:lnTo>
                  <a:pt x="666660" y="18841"/>
                </a:lnTo>
                <a:lnTo>
                  <a:pt x="621296" y="8497"/>
                </a:lnTo>
                <a:lnTo>
                  <a:pt x="574528" y="2155"/>
                </a:lnTo>
                <a:lnTo>
                  <a:pt x="526542" y="0"/>
                </a:lnTo>
                <a:close/>
              </a:path>
              <a:path w="1053465" h="889000">
                <a:moveTo>
                  <a:pt x="736560" y="44068"/>
                </a:moveTo>
                <a:lnTo>
                  <a:pt x="526542" y="44068"/>
                </a:lnTo>
                <a:lnTo>
                  <a:pt x="573126" y="46278"/>
                </a:lnTo>
                <a:lnTo>
                  <a:pt x="618437" y="52772"/>
                </a:lnTo>
                <a:lnTo>
                  <a:pt x="662275" y="63351"/>
                </a:lnTo>
                <a:lnTo>
                  <a:pt x="704440" y="77814"/>
                </a:lnTo>
                <a:lnTo>
                  <a:pt x="744731" y="95963"/>
                </a:lnTo>
                <a:lnTo>
                  <a:pt x="782949" y="117596"/>
                </a:lnTo>
                <a:lnTo>
                  <a:pt x="818893" y="142513"/>
                </a:lnTo>
                <a:lnTo>
                  <a:pt x="852363" y="170515"/>
                </a:lnTo>
                <a:lnTo>
                  <a:pt x="883160" y="201401"/>
                </a:lnTo>
                <a:lnTo>
                  <a:pt x="911082" y="234972"/>
                </a:lnTo>
                <a:lnTo>
                  <a:pt x="935931" y="271027"/>
                </a:lnTo>
                <a:lnTo>
                  <a:pt x="957506" y="309365"/>
                </a:lnTo>
                <a:lnTo>
                  <a:pt x="975607" y="349788"/>
                </a:lnTo>
                <a:lnTo>
                  <a:pt x="990034" y="392095"/>
                </a:lnTo>
                <a:lnTo>
                  <a:pt x="1000586" y="436086"/>
                </a:lnTo>
                <a:lnTo>
                  <a:pt x="1007065" y="481561"/>
                </a:lnTo>
                <a:lnTo>
                  <a:pt x="1009269" y="528319"/>
                </a:lnTo>
                <a:lnTo>
                  <a:pt x="1006707" y="577435"/>
                </a:lnTo>
                <a:lnTo>
                  <a:pt x="998789" y="628974"/>
                </a:lnTo>
                <a:lnTo>
                  <a:pt x="986005" y="677316"/>
                </a:lnTo>
                <a:lnTo>
                  <a:pt x="968474" y="724048"/>
                </a:lnTo>
                <a:lnTo>
                  <a:pt x="946407" y="768953"/>
                </a:lnTo>
                <a:lnTo>
                  <a:pt x="920015" y="811817"/>
                </a:lnTo>
                <a:lnTo>
                  <a:pt x="889508" y="852424"/>
                </a:lnTo>
                <a:lnTo>
                  <a:pt x="885007" y="859059"/>
                </a:lnTo>
                <a:lnTo>
                  <a:pt x="905494" y="886491"/>
                </a:lnTo>
                <a:lnTo>
                  <a:pt x="914207" y="884991"/>
                </a:lnTo>
                <a:lnTo>
                  <a:pt x="952276" y="843210"/>
                </a:lnTo>
                <a:lnTo>
                  <a:pt x="979039" y="803532"/>
                </a:lnTo>
                <a:lnTo>
                  <a:pt x="1001676" y="761694"/>
                </a:lnTo>
                <a:lnTo>
                  <a:pt x="1020191" y="717930"/>
                </a:lnTo>
                <a:lnTo>
                  <a:pt x="1034586" y="672476"/>
                </a:lnTo>
                <a:lnTo>
                  <a:pt x="1044864" y="625566"/>
                </a:lnTo>
                <a:lnTo>
                  <a:pt x="1051029" y="577435"/>
                </a:lnTo>
                <a:lnTo>
                  <a:pt x="1053084" y="528319"/>
                </a:lnTo>
                <a:lnTo>
                  <a:pt x="1050935" y="480166"/>
                </a:lnTo>
                <a:lnTo>
                  <a:pt x="1044614" y="433236"/>
                </a:lnTo>
                <a:lnTo>
                  <a:pt x="1034303" y="387717"/>
                </a:lnTo>
                <a:lnTo>
                  <a:pt x="1020189" y="343793"/>
                </a:lnTo>
                <a:lnTo>
                  <a:pt x="1002455" y="301648"/>
                </a:lnTo>
                <a:lnTo>
                  <a:pt x="981286" y="261469"/>
                </a:lnTo>
                <a:lnTo>
                  <a:pt x="956867" y="223440"/>
                </a:lnTo>
                <a:lnTo>
                  <a:pt x="929382" y="187747"/>
                </a:lnTo>
                <a:lnTo>
                  <a:pt x="899017" y="154574"/>
                </a:lnTo>
                <a:lnTo>
                  <a:pt x="865954" y="124108"/>
                </a:lnTo>
                <a:lnTo>
                  <a:pt x="830381" y="96532"/>
                </a:lnTo>
                <a:lnTo>
                  <a:pt x="792480" y="72032"/>
                </a:lnTo>
                <a:lnTo>
                  <a:pt x="752436" y="50794"/>
                </a:lnTo>
                <a:lnTo>
                  <a:pt x="736560" y="440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800843" y="1112519"/>
            <a:ext cx="798830" cy="923925"/>
          </a:xfrm>
          <a:custGeom>
            <a:avLst/>
            <a:gdLst/>
            <a:ahLst/>
            <a:cxnLst/>
            <a:rect l="l" t="t" r="r" b="b"/>
            <a:pathLst>
              <a:path w="798829" h="923925">
                <a:moveTo>
                  <a:pt x="395350" y="0"/>
                </a:moveTo>
                <a:lnTo>
                  <a:pt x="344023" y="4373"/>
                </a:lnTo>
                <a:lnTo>
                  <a:pt x="299843" y="17353"/>
                </a:lnTo>
                <a:lnTo>
                  <a:pt x="263082" y="38728"/>
                </a:lnTo>
                <a:lnTo>
                  <a:pt x="234015" y="68288"/>
                </a:lnTo>
                <a:lnTo>
                  <a:pt x="212915" y="105820"/>
                </a:lnTo>
                <a:lnTo>
                  <a:pt x="200054" y="151115"/>
                </a:lnTo>
                <a:lnTo>
                  <a:pt x="195706" y="203962"/>
                </a:lnTo>
                <a:lnTo>
                  <a:pt x="196734" y="230870"/>
                </a:lnTo>
                <a:lnTo>
                  <a:pt x="201299" y="268901"/>
                </a:lnTo>
                <a:lnTo>
                  <a:pt x="211629" y="313832"/>
                </a:lnTo>
                <a:lnTo>
                  <a:pt x="229949" y="361441"/>
                </a:lnTo>
                <a:lnTo>
                  <a:pt x="258486" y="407505"/>
                </a:lnTo>
                <a:lnTo>
                  <a:pt x="299465" y="447801"/>
                </a:lnTo>
                <a:lnTo>
                  <a:pt x="307466" y="455802"/>
                </a:lnTo>
                <a:lnTo>
                  <a:pt x="307466" y="475741"/>
                </a:lnTo>
                <a:lnTo>
                  <a:pt x="299465" y="483742"/>
                </a:lnTo>
                <a:lnTo>
                  <a:pt x="179704" y="483742"/>
                </a:lnTo>
                <a:lnTo>
                  <a:pt x="129166" y="491609"/>
                </a:lnTo>
                <a:lnTo>
                  <a:pt x="86867" y="513714"/>
                </a:lnTo>
                <a:lnTo>
                  <a:pt x="55046" y="547822"/>
                </a:lnTo>
                <a:lnTo>
                  <a:pt x="35940" y="591692"/>
                </a:lnTo>
                <a:lnTo>
                  <a:pt x="0" y="731646"/>
                </a:lnTo>
                <a:lnTo>
                  <a:pt x="0" y="743584"/>
                </a:lnTo>
                <a:lnTo>
                  <a:pt x="38783" y="785914"/>
                </a:lnTo>
                <a:lnTo>
                  <a:pt x="76557" y="816822"/>
                </a:lnTo>
                <a:lnTo>
                  <a:pt x="116929" y="844145"/>
                </a:lnTo>
                <a:lnTo>
                  <a:pt x="159571" y="867718"/>
                </a:lnTo>
                <a:lnTo>
                  <a:pt x="204156" y="887374"/>
                </a:lnTo>
                <a:lnTo>
                  <a:pt x="250354" y="902951"/>
                </a:lnTo>
                <a:lnTo>
                  <a:pt x="297838" y="914281"/>
                </a:lnTo>
                <a:lnTo>
                  <a:pt x="346280" y="921200"/>
                </a:lnTo>
                <a:lnTo>
                  <a:pt x="395350" y="923543"/>
                </a:lnTo>
                <a:lnTo>
                  <a:pt x="445555" y="921195"/>
                </a:lnTo>
                <a:lnTo>
                  <a:pt x="494880" y="914238"/>
                </a:lnTo>
                <a:lnTo>
                  <a:pt x="543028" y="902805"/>
                </a:lnTo>
                <a:lnTo>
                  <a:pt x="589702" y="887029"/>
                </a:lnTo>
                <a:lnTo>
                  <a:pt x="606389" y="879601"/>
                </a:lnTo>
                <a:lnTo>
                  <a:pt x="395350" y="879601"/>
                </a:lnTo>
                <a:lnTo>
                  <a:pt x="346176" y="877007"/>
                </a:lnTo>
                <a:lnTo>
                  <a:pt x="297803" y="869350"/>
                </a:lnTo>
                <a:lnTo>
                  <a:pt x="250649" y="856817"/>
                </a:lnTo>
                <a:lnTo>
                  <a:pt x="205136" y="839597"/>
                </a:lnTo>
                <a:lnTo>
                  <a:pt x="161683" y="817875"/>
                </a:lnTo>
                <a:lnTo>
                  <a:pt x="120709" y="791841"/>
                </a:lnTo>
                <a:lnTo>
                  <a:pt x="82634" y="761681"/>
                </a:lnTo>
                <a:lnTo>
                  <a:pt x="47878" y="727582"/>
                </a:lnTo>
                <a:lnTo>
                  <a:pt x="79882" y="603757"/>
                </a:lnTo>
                <a:lnTo>
                  <a:pt x="92122" y="573279"/>
                </a:lnTo>
                <a:lnTo>
                  <a:pt x="114839" y="549195"/>
                </a:lnTo>
                <a:lnTo>
                  <a:pt x="145033" y="533374"/>
                </a:lnTo>
                <a:lnTo>
                  <a:pt x="179704" y="527684"/>
                </a:lnTo>
                <a:lnTo>
                  <a:pt x="291464" y="527684"/>
                </a:lnTo>
                <a:lnTo>
                  <a:pt x="314332" y="522757"/>
                </a:lnTo>
                <a:lnTo>
                  <a:pt x="333438" y="509222"/>
                </a:lnTo>
                <a:lnTo>
                  <a:pt x="346543" y="488948"/>
                </a:lnTo>
                <a:lnTo>
                  <a:pt x="351408" y="463803"/>
                </a:lnTo>
                <a:lnTo>
                  <a:pt x="349908" y="449452"/>
                </a:lnTo>
                <a:lnTo>
                  <a:pt x="345408" y="436244"/>
                </a:lnTo>
                <a:lnTo>
                  <a:pt x="337907" y="423798"/>
                </a:lnTo>
                <a:lnTo>
                  <a:pt x="327405" y="411733"/>
                </a:lnTo>
                <a:lnTo>
                  <a:pt x="287590" y="372118"/>
                </a:lnTo>
                <a:lnTo>
                  <a:pt x="261961" y="324809"/>
                </a:lnTo>
                <a:lnTo>
                  <a:pt x="247450" y="276530"/>
                </a:lnTo>
                <a:lnTo>
                  <a:pt x="240993" y="234007"/>
                </a:lnTo>
                <a:lnTo>
                  <a:pt x="239522" y="203962"/>
                </a:lnTo>
                <a:lnTo>
                  <a:pt x="243850" y="154626"/>
                </a:lnTo>
                <a:lnTo>
                  <a:pt x="256836" y="114497"/>
                </a:lnTo>
                <a:lnTo>
                  <a:pt x="308779" y="61439"/>
                </a:lnTo>
                <a:lnTo>
                  <a:pt x="347736" y="48298"/>
                </a:lnTo>
                <a:lnTo>
                  <a:pt x="395350" y="43941"/>
                </a:lnTo>
                <a:lnTo>
                  <a:pt x="533081" y="43941"/>
                </a:lnTo>
                <a:lnTo>
                  <a:pt x="529115" y="39968"/>
                </a:lnTo>
                <a:lnTo>
                  <a:pt x="491583" y="18042"/>
                </a:lnTo>
                <a:lnTo>
                  <a:pt x="446856" y="4580"/>
                </a:lnTo>
                <a:lnTo>
                  <a:pt x="395350" y="0"/>
                </a:lnTo>
                <a:close/>
              </a:path>
              <a:path w="798829" h="923925">
                <a:moveTo>
                  <a:pt x="533081" y="43941"/>
                </a:moveTo>
                <a:lnTo>
                  <a:pt x="395350" y="43941"/>
                </a:lnTo>
                <a:lnTo>
                  <a:pt x="443203" y="48572"/>
                </a:lnTo>
                <a:lnTo>
                  <a:pt x="482853" y="62314"/>
                </a:lnTo>
                <a:lnTo>
                  <a:pt x="514080" y="84947"/>
                </a:lnTo>
                <a:lnTo>
                  <a:pt x="536659" y="116247"/>
                </a:lnTo>
                <a:lnTo>
                  <a:pt x="550370" y="155993"/>
                </a:lnTo>
                <a:lnTo>
                  <a:pt x="554989" y="203962"/>
                </a:lnTo>
                <a:lnTo>
                  <a:pt x="551994" y="248954"/>
                </a:lnTo>
                <a:lnTo>
                  <a:pt x="542489" y="295495"/>
                </a:lnTo>
                <a:lnTo>
                  <a:pt x="525692" y="340317"/>
                </a:lnTo>
                <a:lnTo>
                  <a:pt x="500825" y="380152"/>
                </a:lnTo>
                <a:lnTo>
                  <a:pt x="467105" y="411733"/>
                </a:lnTo>
                <a:lnTo>
                  <a:pt x="456043" y="423860"/>
                </a:lnTo>
                <a:lnTo>
                  <a:pt x="447182" y="436737"/>
                </a:lnTo>
                <a:lnTo>
                  <a:pt x="441299" y="451113"/>
                </a:lnTo>
                <a:lnTo>
                  <a:pt x="439165" y="467740"/>
                </a:lnTo>
                <a:lnTo>
                  <a:pt x="444093" y="490608"/>
                </a:lnTo>
                <a:lnTo>
                  <a:pt x="457628" y="509714"/>
                </a:lnTo>
                <a:lnTo>
                  <a:pt x="477902" y="522819"/>
                </a:lnTo>
                <a:lnTo>
                  <a:pt x="503047" y="527684"/>
                </a:lnTo>
                <a:lnTo>
                  <a:pt x="622934" y="527684"/>
                </a:lnTo>
                <a:lnTo>
                  <a:pt x="657605" y="533374"/>
                </a:lnTo>
                <a:lnTo>
                  <a:pt x="687800" y="549195"/>
                </a:lnTo>
                <a:lnTo>
                  <a:pt x="710517" y="573279"/>
                </a:lnTo>
                <a:lnTo>
                  <a:pt x="722756" y="603757"/>
                </a:lnTo>
                <a:lnTo>
                  <a:pt x="750697" y="727582"/>
                </a:lnTo>
                <a:lnTo>
                  <a:pt x="714633" y="761681"/>
                </a:lnTo>
                <a:lnTo>
                  <a:pt x="675528" y="791841"/>
                </a:lnTo>
                <a:lnTo>
                  <a:pt x="633709" y="817875"/>
                </a:lnTo>
                <a:lnTo>
                  <a:pt x="589502" y="839597"/>
                </a:lnTo>
                <a:lnTo>
                  <a:pt x="543235" y="856817"/>
                </a:lnTo>
                <a:lnTo>
                  <a:pt x="495236" y="869350"/>
                </a:lnTo>
                <a:lnTo>
                  <a:pt x="445832" y="877007"/>
                </a:lnTo>
                <a:lnTo>
                  <a:pt x="395350" y="879601"/>
                </a:lnTo>
                <a:lnTo>
                  <a:pt x="606389" y="879601"/>
                </a:lnTo>
                <a:lnTo>
                  <a:pt x="677441" y="842978"/>
                </a:lnTo>
                <a:lnTo>
                  <a:pt x="717912" y="814970"/>
                </a:lnTo>
                <a:lnTo>
                  <a:pt x="755722" y="783149"/>
                </a:lnTo>
                <a:lnTo>
                  <a:pt x="790575" y="747649"/>
                </a:lnTo>
                <a:lnTo>
                  <a:pt x="794638" y="743584"/>
                </a:lnTo>
                <a:lnTo>
                  <a:pt x="798576" y="735583"/>
                </a:lnTo>
                <a:lnTo>
                  <a:pt x="794638" y="727582"/>
                </a:lnTo>
                <a:lnTo>
                  <a:pt x="766572" y="591692"/>
                </a:lnTo>
                <a:lnTo>
                  <a:pt x="746968" y="547822"/>
                </a:lnTo>
                <a:lnTo>
                  <a:pt x="714232" y="513714"/>
                </a:lnTo>
                <a:lnTo>
                  <a:pt x="671756" y="491609"/>
                </a:lnTo>
                <a:lnTo>
                  <a:pt x="622934" y="483742"/>
                </a:lnTo>
                <a:lnTo>
                  <a:pt x="503047" y="483742"/>
                </a:lnTo>
                <a:lnTo>
                  <a:pt x="494895" y="482306"/>
                </a:lnTo>
                <a:lnTo>
                  <a:pt x="488600" y="478250"/>
                </a:lnTo>
                <a:lnTo>
                  <a:pt x="484544" y="471955"/>
                </a:lnTo>
                <a:lnTo>
                  <a:pt x="483107" y="463803"/>
                </a:lnTo>
                <a:lnTo>
                  <a:pt x="483107" y="455802"/>
                </a:lnTo>
                <a:lnTo>
                  <a:pt x="491108" y="451738"/>
                </a:lnTo>
                <a:lnTo>
                  <a:pt x="495173" y="447801"/>
                </a:lnTo>
                <a:lnTo>
                  <a:pt x="536108" y="407505"/>
                </a:lnTo>
                <a:lnTo>
                  <a:pt x="564632" y="361441"/>
                </a:lnTo>
                <a:lnTo>
                  <a:pt x="582961" y="313832"/>
                </a:lnTo>
                <a:lnTo>
                  <a:pt x="593311" y="268901"/>
                </a:lnTo>
                <a:lnTo>
                  <a:pt x="597896" y="230870"/>
                </a:lnTo>
                <a:lnTo>
                  <a:pt x="598931" y="203962"/>
                </a:lnTo>
                <a:lnTo>
                  <a:pt x="594359" y="152355"/>
                </a:lnTo>
                <a:lnTo>
                  <a:pt x="580920" y="107542"/>
                </a:lnTo>
                <a:lnTo>
                  <a:pt x="559033" y="69941"/>
                </a:lnTo>
                <a:lnTo>
                  <a:pt x="533081" y="439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681988" y="2328164"/>
            <a:ext cx="79121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5" b="0">
                <a:latin typeface="함초롬돋움"/>
                <a:cs typeface="함초롬돋움"/>
              </a:rPr>
              <a:t>PART</a:t>
            </a:r>
            <a:r>
              <a:rPr dirty="0" sz="1800" spc="-105" b="0">
                <a:latin typeface="함초롬돋움"/>
                <a:cs typeface="함초롬돋움"/>
              </a:rPr>
              <a:t> </a:t>
            </a:r>
            <a:r>
              <a:rPr dirty="0" sz="1800" spc="20" b="0">
                <a:latin typeface="함초롬돋움"/>
                <a:cs typeface="함초롬돋움"/>
              </a:rPr>
              <a:t>1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3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14832" y="2739339"/>
            <a:ext cx="25247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검색 </a:t>
            </a:r>
            <a:r>
              <a:rPr dirty="0" sz="1800" spc="-100">
                <a:solidFill>
                  <a:srgbClr val="FFFFFF"/>
                </a:solidFill>
                <a:latin typeface="함초롬돋움"/>
                <a:cs typeface="함초롬돋움"/>
              </a:rPr>
              <a:t>&amp;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탐색</a:t>
            </a:r>
            <a:r>
              <a:rPr dirty="0" sz="1800" spc="-2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>
                <a:solidFill>
                  <a:srgbClr val="FFFFFF"/>
                </a:solidFill>
                <a:latin typeface="함초롬돋움"/>
                <a:cs typeface="함초롬돋움"/>
              </a:rPr>
              <a:t>(RESEARCH)</a:t>
            </a:r>
            <a:endParaRPr sz="18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784" y="789431"/>
            <a:ext cx="9198864" cy="5458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3609" y="786256"/>
            <a:ext cx="9205595" cy="5465445"/>
          </a:xfrm>
          <a:custGeom>
            <a:avLst/>
            <a:gdLst/>
            <a:ahLst/>
            <a:cxnLst/>
            <a:rect l="l" t="t" r="r" b="b"/>
            <a:pathLst>
              <a:path w="9205595" h="5465445">
                <a:moveTo>
                  <a:pt x="0" y="5465318"/>
                </a:moveTo>
                <a:lnTo>
                  <a:pt x="9205214" y="5465318"/>
                </a:lnTo>
                <a:lnTo>
                  <a:pt x="9205214" y="0"/>
                </a:lnTo>
                <a:lnTo>
                  <a:pt x="0" y="0"/>
                </a:lnTo>
                <a:lnTo>
                  <a:pt x="0" y="5465318"/>
                </a:lnTo>
                <a:close/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771888" y="789431"/>
            <a:ext cx="2249805" cy="584200"/>
          </a:xfrm>
          <a:prstGeom prst="rect">
            <a:avLst/>
          </a:prstGeom>
          <a:solidFill>
            <a:srgbClr val="9FE305"/>
          </a:solidFill>
        </p:spPr>
        <p:txBody>
          <a:bodyPr wrap="square" lIns="0" tIns="825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65"/>
              </a:spcBef>
            </a:pPr>
            <a:r>
              <a:rPr dirty="0" sz="1600" spc="30">
                <a:solidFill>
                  <a:srgbClr val="FFFFFF"/>
                </a:solidFill>
                <a:latin typeface="함초롬돋움"/>
                <a:cs typeface="함초롬돋움"/>
              </a:rPr>
              <a:t>MyEBSCO</a:t>
            </a:r>
            <a:r>
              <a:rPr dirty="0" sz="1600" spc="-6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0">
                <a:solidFill>
                  <a:srgbClr val="FFFFFF"/>
                </a:solidFill>
                <a:latin typeface="함초롬돋움"/>
                <a:cs typeface="함초롬돋움"/>
              </a:rPr>
              <a:t>개인</a:t>
            </a:r>
            <a:endParaRPr sz="1600">
              <a:latin typeface="함초롬돋움"/>
              <a:cs typeface="함초롬돋움"/>
            </a:endParaRPr>
          </a:p>
          <a:p>
            <a:pPr algn="ctr" marL="2540">
              <a:lnSpc>
                <a:spcPct val="100000"/>
              </a:lnSpc>
            </a:pPr>
            <a:r>
              <a:rPr dirty="0" sz="1600" spc="-160">
                <a:solidFill>
                  <a:srgbClr val="FFFFFF"/>
                </a:solidFill>
                <a:latin typeface="함초롬돋움"/>
                <a:cs typeface="함초롬돋움"/>
              </a:rPr>
              <a:t>폴더 주요</a:t>
            </a:r>
            <a:r>
              <a:rPr dirty="0" sz="1600" spc="-204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기능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963944" y="4805171"/>
            <a:ext cx="964659" cy="17876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780905" y="4803584"/>
            <a:ext cx="1149350" cy="1791335"/>
          </a:xfrm>
          <a:custGeom>
            <a:avLst/>
            <a:gdLst/>
            <a:ahLst/>
            <a:cxnLst/>
            <a:rect l="l" t="t" r="r" b="b"/>
            <a:pathLst>
              <a:path w="1149350" h="1791334">
                <a:moveTo>
                  <a:pt x="0" y="1790827"/>
                </a:moveTo>
                <a:lnTo>
                  <a:pt x="1149223" y="1790827"/>
                </a:lnTo>
                <a:lnTo>
                  <a:pt x="1149223" y="0"/>
                </a:lnTo>
                <a:lnTo>
                  <a:pt x="0" y="0"/>
                </a:lnTo>
                <a:lnTo>
                  <a:pt x="0" y="1790827"/>
                </a:lnTo>
                <a:close/>
              </a:path>
            </a:pathLst>
          </a:custGeom>
          <a:ln w="3175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844910" y="5643371"/>
            <a:ext cx="806450" cy="213360"/>
          </a:xfrm>
          <a:custGeom>
            <a:avLst/>
            <a:gdLst/>
            <a:ahLst/>
            <a:cxnLst/>
            <a:rect l="l" t="t" r="r" b="b"/>
            <a:pathLst>
              <a:path w="806450" h="213360">
                <a:moveTo>
                  <a:pt x="806069" y="177799"/>
                </a:moveTo>
                <a:lnTo>
                  <a:pt x="114173" y="177799"/>
                </a:lnTo>
                <a:lnTo>
                  <a:pt x="114173" y="213359"/>
                </a:lnTo>
                <a:lnTo>
                  <a:pt x="806069" y="213359"/>
                </a:lnTo>
                <a:lnTo>
                  <a:pt x="806069" y="177799"/>
                </a:lnTo>
                <a:close/>
              </a:path>
              <a:path w="806450" h="213360">
                <a:moveTo>
                  <a:pt x="806069" y="0"/>
                </a:moveTo>
                <a:lnTo>
                  <a:pt x="114173" y="0"/>
                </a:lnTo>
                <a:lnTo>
                  <a:pt x="114173" y="124459"/>
                </a:lnTo>
                <a:lnTo>
                  <a:pt x="0" y="204330"/>
                </a:lnTo>
                <a:lnTo>
                  <a:pt x="114173" y="177799"/>
                </a:lnTo>
                <a:lnTo>
                  <a:pt x="806069" y="177799"/>
                </a:lnTo>
                <a:lnTo>
                  <a:pt x="806069" y="0"/>
                </a:lnTo>
                <a:close/>
              </a:path>
            </a:pathLst>
          </a:custGeom>
          <a:solidFill>
            <a:srgbClr val="F092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844910" y="6042659"/>
            <a:ext cx="806450" cy="212090"/>
          </a:xfrm>
          <a:custGeom>
            <a:avLst/>
            <a:gdLst/>
            <a:ahLst/>
            <a:cxnLst/>
            <a:rect l="l" t="t" r="r" b="b"/>
            <a:pathLst>
              <a:path w="806450" h="212089">
                <a:moveTo>
                  <a:pt x="806069" y="176529"/>
                </a:moveTo>
                <a:lnTo>
                  <a:pt x="114173" y="176529"/>
                </a:lnTo>
                <a:lnTo>
                  <a:pt x="114173" y="211835"/>
                </a:lnTo>
                <a:lnTo>
                  <a:pt x="806069" y="211835"/>
                </a:lnTo>
                <a:lnTo>
                  <a:pt x="806069" y="176529"/>
                </a:lnTo>
                <a:close/>
              </a:path>
              <a:path w="806450" h="212089">
                <a:moveTo>
                  <a:pt x="806069" y="0"/>
                </a:moveTo>
                <a:lnTo>
                  <a:pt x="114173" y="0"/>
                </a:lnTo>
                <a:lnTo>
                  <a:pt x="114173" y="123570"/>
                </a:lnTo>
                <a:lnTo>
                  <a:pt x="0" y="202869"/>
                </a:lnTo>
                <a:lnTo>
                  <a:pt x="114173" y="176529"/>
                </a:lnTo>
                <a:lnTo>
                  <a:pt x="806069" y="176529"/>
                </a:lnTo>
                <a:lnTo>
                  <a:pt x="806069" y="0"/>
                </a:lnTo>
                <a:close/>
              </a:path>
            </a:pathLst>
          </a:custGeom>
          <a:solidFill>
            <a:srgbClr val="F092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1039347" y="5642254"/>
            <a:ext cx="533400" cy="561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30">
                <a:solidFill>
                  <a:srgbClr val="851161"/>
                </a:solidFill>
                <a:latin typeface="함초롬돋움"/>
                <a:cs typeface="함초롬돋움"/>
              </a:rPr>
              <a:t>I</a:t>
            </a:r>
            <a:r>
              <a:rPr dirty="0" sz="900" spc="-20">
                <a:solidFill>
                  <a:srgbClr val="851161"/>
                </a:solidFill>
                <a:latin typeface="함초롬돋움"/>
                <a:cs typeface="함초롬돋움"/>
              </a:rPr>
              <a:t>m</a:t>
            </a:r>
            <a:r>
              <a:rPr dirty="0" sz="900" spc="10">
                <a:solidFill>
                  <a:srgbClr val="851161"/>
                </a:solidFill>
                <a:latin typeface="함초롬돋움"/>
                <a:cs typeface="함초롬돋움"/>
              </a:rPr>
              <a:t>p</a:t>
            </a:r>
            <a:r>
              <a:rPr dirty="0" sz="900" spc="-25">
                <a:solidFill>
                  <a:srgbClr val="851161"/>
                </a:solidFill>
                <a:latin typeface="함초롬돋움"/>
                <a:cs typeface="함초롬돋움"/>
              </a:rPr>
              <a:t>o</a:t>
            </a:r>
            <a:r>
              <a:rPr dirty="0" sz="900" spc="-80">
                <a:solidFill>
                  <a:srgbClr val="851161"/>
                </a:solidFill>
                <a:latin typeface="함초롬돋움"/>
                <a:cs typeface="함초롬돋움"/>
              </a:rPr>
              <a:t>r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a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n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endParaRPr sz="9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00" spc="-30">
                <a:solidFill>
                  <a:srgbClr val="851161"/>
                </a:solidFill>
                <a:latin typeface="함초롬돋움"/>
                <a:cs typeface="함초롬돋움"/>
              </a:rPr>
              <a:t>I</a:t>
            </a:r>
            <a:r>
              <a:rPr dirty="0" sz="900" spc="-20">
                <a:solidFill>
                  <a:srgbClr val="851161"/>
                </a:solidFill>
                <a:latin typeface="함초롬돋움"/>
                <a:cs typeface="함초롬돋움"/>
              </a:rPr>
              <a:t>m</a:t>
            </a:r>
            <a:r>
              <a:rPr dirty="0" sz="900" spc="10">
                <a:solidFill>
                  <a:srgbClr val="851161"/>
                </a:solidFill>
                <a:latin typeface="함초롬돋움"/>
                <a:cs typeface="함초롬돋움"/>
              </a:rPr>
              <a:t>p</a:t>
            </a:r>
            <a:r>
              <a:rPr dirty="0" sz="900" spc="-25">
                <a:solidFill>
                  <a:srgbClr val="851161"/>
                </a:solidFill>
                <a:latin typeface="함초롬돋움"/>
                <a:cs typeface="함초롬돋움"/>
              </a:rPr>
              <a:t>o</a:t>
            </a:r>
            <a:r>
              <a:rPr dirty="0" sz="900" spc="-80">
                <a:solidFill>
                  <a:srgbClr val="851161"/>
                </a:solidFill>
                <a:latin typeface="함초롬돋움"/>
                <a:cs typeface="함초롬돋움"/>
              </a:rPr>
              <a:t>r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a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n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endParaRPr sz="9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300990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폴더 </a:t>
            </a:r>
            <a:r>
              <a:rPr dirty="0" sz="1800" spc="-170" b="0">
                <a:latin typeface="함초롬돋움"/>
                <a:cs typeface="함초롬돋움"/>
              </a:rPr>
              <a:t>활용하기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0" b="0">
                <a:latin typeface="함초롬돋움"/>
                <a:cs typeface="함초롬돋움"/>
              </a:rPr>
              <a:t>레코드</a:t>
            </a:r>
            <a:r>
              <a:rPr dirty="0" sz="1800" spc="-90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추가하기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47635" y="98551"/>
            <a:ext cx="4738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개인계정을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이용하여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폴더를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구성하면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영구적으로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레코드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저장</a:t>
            </a:r>
            <a:r>
              <a:rPr dirty="0" sz="14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496043" y="1581911"/>
            <a:ext cx="251459" cy="251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9496043" y="1581911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514331" y="2226564"/>
            <a:ext cx="249936" cy="252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514331" y="2226564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9551669" y="1441551"/>
            <a:ext cx="1887855" cy="12865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1625" marR="160020" indent="-289560">
              <a:lnSpc>
                <a:spcPct val="147900"/>
              </a:lnSpc>
              <a:spcBef>
                <a:spcPts val="95"/>
              </a:spcBef>
              <a:tabLst>
                <a:tab pos="322580" algn="l"/>
              </a:tabLst>
            </a:pPr>
            <a:r>
              <a:rPr dirty="0" baseline="-5952" sz="2100" spc="-569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380">
                <a:solidFill>
                  <a:srgbClr val="404040"/>
                </a:solidFill>
                <a:latin typeface="함초롬돋움"/>
                <a:cs typeface="함초롬돋움"/>
              </a:rPr>
              <a:t>•	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폴더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내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저장한 기사  리스트</a:t>
            </a:r>
            <a:r>
              <a:rPr dirty="0" sz="1400" spc="8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400">
              <a:latin typeface="함초롬돋움"/>
              <a:cs typeface="함초롬돋움"/>
            </a:endParaRPr>
          </a:p>
          <a:p>
            <a:pPr marL="353695" marR="5080" indent="-323215">
              <a:lnSpc>
                <a:spcPct val="147100"/>
              </a:lnSpc>
              <a:spcBef>
                <a:spcPts val="15"/>
              </a:spcBef>
              <a:tabLst>
                <a:tab pos="322580" algn="l"/>
              </a:tabLst>
            </a:pPr>
            <a:r>
              <a:rPr dirty="0" baseline="-9920" sz="2100" spc="-675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45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저장 항목 카테고리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별 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r>
              <a:rPr dirty="0" sz="1400" spc="8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메뉴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496043" y="2807207"/>
            <a:ext cx="251459" cy="2514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496043" y="2807207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59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506711" y="3735323"/>
            <a:ext cx="251460" cy="2529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506711" y="3735323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2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551669" y="2702153"/>
            <a:ext cx="2129155" cy="1601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01625" marR="5080" indent="-289560">
              <a:lnSpc>
                <a:spcPct val="147600"/>
              </a:lnSpc>
              <a:spcBef>
                <a:spcPts val="100"/>
              </a:spcBef>
            </a:pPr>
            <a:r>
              <a:rPr dirty="0" baseline="3968" sz="2100" spc="-569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400" spc="-380">
                <a:solidFill>
                  <a:srgbClr val="404040"/>
                </a:solidFill>
                <a:latin typeface="함초롬돋움"/>
                <a:cs typeface="함초롬돋움"/>
              </a:rPr>
              <a:t>•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새로운 사용자 정의 폴더  생성 </a:t>
            </a:r>
            <a:r>
              <a:rPr dirty="0" sz="1400" spc="-60">
                <a:solidFill>
                  <a:srgbClr val="404040"/>
                </a:solidFill>
                <a:latin typeface="함초롬돋움"/>
                <a:cs typeface="함초롬돋움"/>
              </a:rPr>
              <a:t>(주제,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관심사 등 임 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의로 개별 폴더 생성</a:t>
            </a:r>
            <a:r>
              <a:rPr dirty="0" sz="1400" spc="-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가능)</a:t>
            </a:r>
            <a:endParaRPr sz="1400">
              <a:latin typeface="함초롬돋움"/>
              <a:cs typeface="함초롬돋움"/>
            </a:endParaRPr>
          </a:p>
          <a:p>
            <a:pPr marL="301625" marR="297815" indent="-278130">
              <a:lnSpc>
                <a:spcPct val="147900"/>
              </a:lnSpc>
              <a:tabLst>
                <a:tab pos="271145" algn="l"/>
              </a:tabLst>
            </a:pPr>
            <a:r>
              <a:rPr dirty="0" baseline="9920" sz="2100" spc="-637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42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폴더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내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기사를 이용한  </a:t>
            </a:r>
            <a:r>
              <a:rPr dirty="0" sz="1400" spc="-130">
                <a:solidFill>
                  <a:srgbClr val="9FE305"/>
                </a:solidFill>
                <a:latin typeface="함초롬돋움"/>
                <a:cs typeface="함초롬돋움"/>
              </a:rPr>
              <a:t>기본 도구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활용</a:t>
            </a:r>
            <a:r>
              <a:rPr dirty="0" sz="1400" spc="-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369807" y="1851660"/>
            <a:ext cx="249936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8369807" y="185166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8424798" y="1833752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094232" y="5265420"/>
            <a:ext cx="251459" cy="2514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094232" y="526542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77"/>
                </a:lnTo>
                <a:lnTo>
                  <a:pt x="36823" y="36814"/>
                </a:lnTo>
                <a:lnTo>
                  <a:pt x="76788" y="9876"/>
                </a:lnTo>
                <a:lnTo>
                  <a:pt x="125730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30" y="251459"/>
                </a:lnTo>
                <a:lnTo>
                  <a:pt x="76788" y="241583"/>
                </a:lnTo>
                <a:lnTo>
                  <a:pt x="36823" y="214645"/>
                </a:lnTo>
                <a:lnTo>
                  <a:pt x="9879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149197" y="5247259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44296" y="1969007"/>
            <a:ext cx="249935" cy="2529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844296" y="1969007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7" y="0"/>
                </a:lnTo>
                <a:lnTo>
                  <a:pt x="173608" y="9941"/>
                </a:lnTo>
                <a:lnTo>
                  <a:pt x="213331" y="37052"/>
                </a:lnTo>
                <a:lnTo>
                  <a:pt x="240114" y="77259"/>
                </a:lnTo>
                <a:lnTo>
                  <a:pt x="249935" y="126491"/>
                </a:lnTo>
                <a:lnTo>
                  <a:pt x="240114" y="175724"/>
                </a:lnTo>
                <a:lnTo>
                  <a:pt x="213331" y="215931"/>
                </a:lnTo>
                <a:lnTo>
                  <a:pt x="173608" y="243042"/>
                </a:lnTo>
                <a:lnTo>
                  <a:pt x="124967" y="252983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898347" y="1950847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365248" y="1981200"/>
            <a:ext cx="249935" cy="252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65248" y="198120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89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9FE30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2419350" y="1963038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8442959" y="1207008"/>
            <a:ext cx="861060" cy="489584"/>
          </a:xfrm>
          <a:custGeom>
            <a:avLst/>
            <a:gdLst/>
            <a:ahLst/>
            <a:cxnLst/>
            <a:rect l="l" t="t" r="r" b="b"/>
            <a:pathLst>
              <a:path w="861059" h="489585">
                <a:moveTo>
                  <a:pt x="0" y="489203"/>
                </a:moveTo>
                <a:lnTo>
                  <a:pt x="861059" y="489203"/>
                </a:lnTo>
                <a:lnTo>
                  <a:pt x="861059" y="0"/>
                </a:lnTo>
                <a:lnTo>
                  <a:pt x="0" y="0"/>
                </a:lnTo>
                <a:lnTo>
                  <a:pt x="0" y="4892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0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174" y="762000"/>
            <a:ext cx="4931241" cy="1734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94881" y="757173"/>
            <a:ext cx="5043805" cy="1744345"/>
          </a:xfrm>
          <a:custGeom>
            <a:avLst/>
            <a:gdLst/>
            <a:ahLst/>
            <a:cxnLst/>
            <a:rect l="l" t="t" r="r" b="b"/>
            <a:pathLst>
              <a:path w="5043805" h="1744345">
                <a:moveTo>
                  <a:pt x="0" y="1743837"/>
                </a:moveTo>
                <a:lnTo>
                  <a:pt x="5043297" y="1743837"/>
                </a:lnTo>
                <a:lnTo>
                  <a:pt x="5043297" y="0"/>
                </a:lnTo>
                <a:lnTo>
                  <a:pt x="0" y="0"/>
                </a:lnTo>
                <a:lnTo>
                  <a:pt x="0" y="1743837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2688" y="3075877"/>
            <a:ext cx="11450606" cy="22565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0121" y="2988310"/>
            <a:ext cx="11640820" cy="2348865"/>
          </a:xfrm>
          <a:custGeom>
            <a:avLst/>
            <a:gdLst/>
            <a:ahLst/>
            <a:cxnLst/>
            <a:rect l="l" t="t" r="r" b="b"/>
            <a:pathLst>
              <a:path w="11640820" h="2348865">
                <a:moveTo>
                  <a:pt x="0" y="2348865"/>
                </a:moveTo>
                <a:lnTo>
                  <a:pt x="11640693" y="2348865"/>
                </a:lnTo>
                <a:lnTo>
                  <a:pt x="11640693" y="0"/>
                </a:lnTo>
                <a:lnTo>
                  <a:pt x="0" y="0"/>
                </a:lnTo>
                <a:lnTo>
                  <a:pt x="0" y="2348865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451272" y="768380"/>
            <a:ext cx="6367347" cy="20393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448800" y="2212848"/>
            <a:ext cx="2109470" cy="462280"/>
          </a:xfrm>
          <a:custGeom>
            <a:avLst/>
            <a:gdLst/>
            <a:ahLst/>
            <a:cxnLst/>
            <a:rect l="l" t="t" r="r" b="b"/>
            <a:pathLst>
              <a:path w="2109470" h="462280">
                <a:moveTo>
                  <a:pt x="0" y="461772"/>
                </a:moveTo>
                <a:lnTo>
                  <a:pt x="2109216" y="461772"/>
                </a:lnTo>
                <a:lnTo>
                  <a:pt x="210921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ln w="12699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73736" y="205740"/>
            <a:ext cx="4223385" cy="307975"/>
          </a:xfrm>
          <a:prstGeom prst="rect">
            <a:avLst/>
          </a:prstGeom>
          <a:solidFill>
            <a:srgbClr val="EA5BBC"/>
          </a:solidFill>
        </p:spPr>
        <p:txBody>
          <a:bodyPr wrap="square" lIns="0" tIns="12700" rIns="0" bIns="0" rtlCol="0" vert="horz">
            <a:spAutoFit/>
          </a:bodyPr>
          <a:lstStyle/>
          <a:p>
            <a:pPr marL="551815">
              <a:lnSpc>
                <a:spcPct val="100000"/>
              </a:lnSpc>
              <a:spcBef>
                <a:spcPts val="100"/>
              </a:spcBef>
            </a:pP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두 건 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이상의 레코드 참고문헌 자동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FFFFFF"/>
                </a:solidFill>
                <a:latin typeface="함초롬돋움"/>
                <a:cs typeface="함초롬돋움"/>
              </a:rPr>
              <a:t>생성하기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165847" y="1636776"/>
            <a:ext cx="1882140" cy="11079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9096" y="2944367"/>
            <a:ext cx="2362200" cy="300355"/>
          </a:xfrm>
          <a:custGeom>
            <a:avLst/>
            <a:gdLst/>
            <a:ahLst/>
            <a:cxnLst/>
            <a:rect l="l" t="t" r="r" b="b"/>
            <a:pathLst>
              <a:path w="2362200" h="300355">
                <a:moveTo>
                  <a:pt x="0" y="300227"/>
                </a:moveTo>
                <a:lnTo>
                  <a:pt x="2362200" y="300227"/>
                </a:lnTo>
                <a:lnTo>
                  <a:pt x="2362200" y="0"/>
                </a:lnTo>
                <a:lnTo>
                  <a:pt x="0" y="0"/>
                </a:lnTo>
                <a:lnTo>
                  <a:pt x="0" y="300227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241151" y="132587"/>
            <a:ext cx="806450" cy="213360"/>
          </a:xfrm>
          <a:custGeom>
            <a:avLst/>
            <a:gdLst/>
            <a:ahLst/>
            <a:cxnLst/>
            <a:rect l="l" t="t" r="r" b="b"/>
            <a:pathLst>
              <a:path w="806450" h="213360">
                <a:moveTo>
                  <a:pt x="806069" y="177800"/>
                </a:moveTo>
                <a:lnTo>
                  <a:pt x="114173" y="177800"/>
                </a:lnTo>
                <a:lnTo>
                  <a:pt x="114173" y="213359"/>
                </a:lnTo>
                <a:lnTo>
                  <a:pt x="806069" y="213359"/>
                </a:lnTo>
                <a:lnTo>
                  <a:pt x="806069" y="177800"/>
                </a:lnTo>
                <a:close/>
              </a:path>
              <a:path w="806450" h="213360">
                <a:moveTo>
                  <a:pt x="806069" y="0"/>
                </a:moveTo>
                <a:lnTo>
                  <a:pt x="114173" y="0"/>
                </a:lnTo>
                <a:lnTo>
                  <a:pt x="114173" y="124459"/>
                </a:lnTo>
                <a:lnTo>
                  <a:pt x="0" y="204342"/>
                </a:lnTo>
                <a:lnTo>
                  <a:pt x="114173" y="177800"/>
                </a:lnTo>
                <a:lnTo>
                  <a:pt x="806069" y="177800"/>
                </a:lnTo>
                <a:lnTo>
                  <a:pt x="806069" y="0"/>
                </a:lnTo>
                <a:close/>
              </a:path>
            </a:pathLst>
          </a:custGeom>
          <a:solidFill>
            <a:srgbClr val="F092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1435842" y="130302"/>
            <a:ext cx="533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30">
                <a:solidFill>
                  <a:srgbClr val="851161"/>
                </a:solidFill>
                <a:latin typeface="함초롬돋움"/>
                <a:cs typeface="함초롬돋움"/>
              </a:rPr>
              <a:t>I</a:t>
            </a:r>
            <a:r>
              <a:rPr dirty="0" sz="900" spc="-20">
                <a:solidFill>
                  <a:srgbClr val="851161"/>
                </a:solidFill>
                <a:latin typeface="함초롬돋움"/>
                <a:cs typeface="함초롬돋움"/>
              </a:rPr>
              <a:t>m</a:t>
            </a:r>
            <a:r>
              <a:rPr dirty="0" sz="900" spc="10">
                <a:solidFill>
                  <a:srgbClr val="851161"/>
                </a:solidFill>
                <a:latin typeface="함초롬돋움"/>
                <a:cs typeface="함초롬돋움"/>
              </a:rPr>
              <a:t>p</a:t>
            </a:r>
            <a:r>
              <a:rPr dirty="0" sz="900" spc="-25">
                <a:solidFill>
                  <a:srgbClr val="851161"/>
                </a:solidFill>
                <a:latin typeface="함초롬돋움"/>
                <a:cs typeface="함초롬돋움"/>
              </a:rPr>
              <a:t>o</a:t>
            </a:r>
            <a:r>
              <a:rPr dirty="0" sz="900" spc="-80">
                <a:solidFill>
                  <a:srgbClr val="851161"/>
                </a:solidFill>
                <a:latin typeface="함초롬돋움"/>
                <a:cs typeface="함초롬돋움"/>
              </a:rPr>
              <a:t>r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a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n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endParaRPr sz="9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905868" y="2693289"/>
            <a:ext cx="181610" cy="416559"/>
          </a:xfrm>
          <a:custGeom>
            <a:avLst/>
            <a:gdLst/>
            <a:ahLst/>
            <a:cxnLst/>
            <a:rect l="l" t="t" r="r" b="b"/>
            <a:pathLst>
              <a:path w="181609" h="416560">
                <a:moveTo>
                  <a:pt x="69469" y="344550"/>
                </a:moveTo>
                <a:lnTo>
                  <a:pt x="10032" y="405511"/>
                </a:lnTo>
                <a:lnTo>
                  <a:pt x="94487" y="416560"/>
                </a:lnTo>
                <a:lnTo>
                  <a:pt x="86501" y="393573"/>
                </a:lnTo>
                <a:lnTo>
                  <a:pt x="73405" y="393573"/>
                </a:lnTo>
                <a:lnTo>
                  <a:pt x="66548" y="375793"/>
                </a:lnTo>
                <a:lnTo>
                  <a:pt x="78690" y="371253"/>
                </a:lnTo>
                <a:lnTo>
                  <a:pt x="69469" y="344550"/>
                </a:lnTo>
                <a:close/>
              </a:path>
              <a:path w="181609" h="416560">
                <a:moveTo>
                  <a:pt x="78690" y="371253"/>
                </a:moveTo>
                <a:lnTo>
                  <a:pt x="66548" y="375793"/>
                </a:lnTo>
                <a:lnTo>
                  <a:pt x="73405" y="393573"/>
                </a:lnTo>
                <a:lnTo>
                  <a:pt x="84988" y="389217"/>
                </a:lnTo>
                <a:lnTo>
                  <a:pt x="79044" y="372110"/>
                </a:lnTo>
                <a:lnTo>
                  <a:pt x="77597" y="372110"/>
                </a:lnTo>
                <a:lnTo>
                  <a:pt x="78690" y="371253"/>
                </a:lnTo>
                <a:close/>
              </a:path>
              <a:path w="181609" h="416560">
                <a:moveTo>
                  <a:pt x="84988" y="389217"/>
                </a:moveTo>
                <a:lnTo>
                  <a:pt x="73405" y="393573"/>
                </a:lnTo>
                <a:lnTo>
                  <a:pt x="86501" y="393573"/>
                </a:lnTo>
                <a:lnTo>
                  <a:pt x="84988" y="389217"/>
                </a:lnTo>
                <a:close/>
              </a:path>
              <a:path w="181609" h="416560">
                <a:moveTo>
                  <a:pt x="108987" y="370713"/>
                </a:moveTo>
                <a:lnTo>
                  <a:pt x="80136" y="370713"/>
                </a:lnTo>
                <a:lnTo>
                  <a:pt x="78811" y="371441"/>
                </a:lnTo>
                <a:lnTo>
                  <a:pt x="84988" y="389217"/>
                </a:lnTo>
                <a:lnTo>
                  <a:pt x="88264" y="387985"/>
                </a:lnTo>
                <a:lnTo>
                  <a:pt x="103250" y="376174"/>
                </a:lnTo>
                <a:lnTo>
                  <a:pt x="108987" y="370713"/>
                </a:lnTo>
                <a:close/>
              </a:path>
              <a:path w="181609" h="416560">
                <a:moveTo>
                  <a:pt x="78740" y="371235"/>
                </a:moveTo>
                <a:lnTo>
                  <a:pt x="77597" y="372110"/>
                </a:lnTo>
                <a:lnTo>
                  <a:pt x="78811" y="371441"/>
                </a:lnTo>
                <a:lnTo>
                  <a:pt x="78740" y="371235"/>
                </a:lnTo>
                <a:close/>
              </a:path>
              <a:path w="181609" h="416560">
                <a:moveTo>
                  <a:pt x="78811" y="371441"/>
                </a:moveTo>
                <a:lnTo>
                  <a:pt x="77597" y="372110"/>
                </a:lnTo>
                <a:lnTo>
                  <a:pt x="79044" y="372110"/>
                </a:lnTo>
                <a:lnTo>
                  <a:pt x="78811" y="371441"/>
                </a:lnTo>
                <a:close/>
              </a:path>
              <a:path w="181609" h="416560">
                <a:moveTo>
                  <a:pt x="80136" y="370713"/>
                </a:moveTo>
                <a:lnTo>
                  <a:pt x="78782" y="371219"/>
                </a:lnTo>
                <a:lnTo>
                  <a:pt x="78811" y="371441"/>
                </a:lnTo>
                <a:lnTo>
                  <a:pt x="80136" y="370713"/>
                </a:lnTo>
                <a:close/>
              </a:path>
              <a:path w="181609" h="416560">
                <a:moveTo>
                  <a:pt x="118267" y="361569"/>
                </a:moveTo>
                <a:lnTo>
                  <a:pt x="91058" y="361569"/>
                </a:lnTo>
                <a:lnTo>
                  <a:pt x="78734" y="371219"/>
                </a:lnTo>
                <a:lnTo>
                  <a:pt x="80136" y="370713"/>
                </a:lnTo>
                <a:lnTo>
                  <a:pt x="108987" y="370713"/>
                </a:lnTo>
                <a:lnTo>
                  <a:pt x="116458" y="363600"/>
                </a:lnTo>
                <a:lnTo>
                  <a:pt x="118267" y="361569"/>
                </a:lnTo>
                <a:close/>
              </a:path>
              <a:path w="181609" h="416560">
                <a:moveTo>
                  <a:pt x="128438" y="350138"/>
                </a:moveTo>
                <a:lnTo>
                  <a:pt x="103124" y="350138"/>
                </a:lnTo>
                <a:lnTo>
                  <a:pt x="90492" y="362012"/>
                </a:lnTo>
                <a:lnTo>
                  <a:pt x="91058" y="361569"/>
                </a:lnTo>
                <a:lnTo>
                  <a:pt x="118267" y="361569"/>
                </a:lnTo>
                <a:lnTo>
                  <a:pt x="128438" y="350138"/>
                </a:lnTo>
                <a:close/>
              </a:path>
              <a:path w="181609" h="416560">
                <a:moveTo>
                  <a:pt x="114300" y="337312"/>
                </a:moveTo>
                <a:lnTo>
                  <a:pt x="102488" y="350647"/>
                </a:lnTo>
                <a:lnTo>
                  <a:pt x="103124" y="350138"/>
                </a:lnTo>
                <a:lnTo>
                  <a:pt x="128438" y="350138"/>
                </a:lnTo>
                <a:lnTo>
                  <a:pt x="128777" y="349758"/>
                </a:lnTo>
                <a:lnTo>
                  <a:pt x="137786" y="337947"/>
                </a:lnTo>
                <a:lnTo>
                  <a:pt x="113919" y="337947"/>
                </a:lnTo>
                <a:lnTo>
                  <a:pt x="114300" y="337312"/>
                </a:lnTo>
                <a:close/>
              </a:path>
              <a:path w="181609" h="416560">
                <a:moveTo>
                  <a:pt x="147360" y="323469"/>
                </a:moveTo>
                <a:lnTo>
                  <a:pt x="124840" y="323469"/>
                </a:lnTo>
                <a:lnTo>
                  <a:pt x="124332" y="324231"/>
                </a:lnTo>
                <a:lnTo>
                  <a:pt x="113919" y="337947"/>
                </a:lnTo>
                <a:lnTo>
                  <a:pt x="137786" y="337947"/>
                </a:lnTo>
                <a:lnTo>
                  <a:pt x="140207" y="334772"/>
                </a:lnTo>
                <a:lnTo>
                  <a:pt x="147360" y="323469"/>
                </a:lnTo>
                <a:close/>
              </a:path>
              <a:path w="181609" h="416560">
                <a:moveTo>
                  <a:pt x="124658" y="323710"/>
                </a:moveTo>
                <a:lnTo>
                  <a:pt x="124266" y="324231"/>
                </a:lnTo>
                <a:lnTo>
                  <a:pt x="124658" y="323710"/>
                </a:lnTo>
                <a:close/>
              </a:path>
              <a:path w="181609" h="416560">
                <a:moveTo>
                  <a:pt x="124840" y="323469"/>
                </a:moveTo>
                <a:lnTo>
                  <a:pt x="124658" y="323710"/>
                </a:lnTo>
                <a:lnTo>
                  <a:pt x="124332" y="324231"/>
                </a:lnTo>
                <a:lnTo>
                  <a:pt x="124840" y="323469"/>
                </a:lnTo>
                <a:close/>
              </a:path>
              <a:path w="181609" h="416560">
                <a:moveTo>
                  <a:pt x="155743" y="308610"/>
                </a:moveTo>
                <a:lnTo>
                  <a:pt x="134111" y="308610"/>
                </a:lnTo>
                <a:lnTo>
                  <a:pt x="133730" y="309245"/>
                </a:lnTo>
                <a:lnTo>
                  <a:pt x="124658" y="323710"/>
                </a:lnTo>
                <a:lnTo>
                  <a:pt x="124840" y="323469"/>
                </a:lnTo>
                <a:lnTo>
                  <a:pt x="147360" y="323469"/>
                </a:lnTo>
                <a:lnTo>
                  <a:pt x="150495" y="318515"/>
                </a:lnTo>
                <a:lnTo>
                  <a:pt x="155743" y="308610"/>
                </a:lnTo>
                <a:close/>
              </a:path>
              <a:path w="181609" h="416560">
                <a:moveTo>
                  <a:pt x="133827" y="309063"/>
                </a:moveTo>
                <a:lnTo>
                  <a:pt x="133714" y="309245"/>
                </a:lnTo>
                <a:lnTo>
                  <a:pt x="133827" y="309063"/>
                </a:lnTo>
                <a:close/>
              </a:path>
              <a:path w="181609" h="416560">
                <a:moveTo>
                  <a:pt x="163213" y="292862"/>
                </a:moveTo>
                <a:lnTo>
                  <a:pt x="142494" y="292862"/>
                </a:lnTo>
                <a:lnTo>
                  <a:pt x="142112" y="293624"/>
                </a:lnTo>
                <a:lnTo>
                  <a:pt x="133827" y="309063"/>
                </a:lnTo>
                <a:lnTo>
                  <a:pt x="134111" y="308610"/>
                </a:lnTo>
                <a:lnTo>
                  <a:pt x="155743" y="308610"/>
                </a:lnTo>
                <a:lnTo>
                  <a:pt x="159511" y="301498"/>
                </a:lnTo>
                <a:lnTo>
                  <a:pt x="163213" y="292862"/>
                </a:lnTo>
                <a:close/>
              </a:path>
              <a:path w="181609" h="416560">
                <a:moveTo>
                  <a:pt x="142225" y="293363"/>
                </a:moveTo>
                <a:lnTo>
                  <a:pt x="142086" y="293624"/>
                </a:lnTo>
                <a:lnTo>
                  <a:pt x="142225" y="293363"/>
                </a:lnTo>
                <a:close/>
              </a:path>
              <a:path w="181609" h="416560">
                <a:moveTo>
                  <a:pt x="142494" y="292862"/>
                </a:moveTo>
                <a:lnTo>
                  <a:pt x="142225" y="293363"/>
                </a:lnTo>
                <a:lnTo>
                  <a:pt x="142112" y="293624"/>
                </a:lnTo>
                <a:lnTo>
                  <a:pt x="142494" y="292862"/>
                </a:lnTo>
                <a:close/>
              </a:path>
              <a:path w="181609" h="416560">
                <a:moveTo>
                  <a:pt x="169470" y="276606"/>
                </a:moveTo>
                <a:lnTo>
                  <a:pt x="149478" y="276606"/>
                </a:lnTo>
                <a:lnTo>
                  <a:pt x="149225" y="277368"/>
                </a:lnTo>
                <a:lnTo>
                  <a:pt x="142225" y="293363"/>
                </a:lnTo>
                <a:lnTo>
                  <a:pt x="142494" y="292862"/>
                </a:lnTo>
                <a:lnTo>
                  <a:pt x="163213" y="292862"/>
                </a:lnTo>
                <a:lnTo>
                  <a:pt x="167131" y="283718"/>
                </a:lnTo>
                <a:lnTo>
                  <a:pt x="169470" y="276606"/>
                </a:lnTo>
                <a:close/>
              </a:path>
              <a:path w="181609" h="416560">
                <a:moveTo>
                  <a:pt x="149463" y="276640"/>
                </a:moveTo>
                <a:lnTo>
                  <a:pt x="149149" y="277368"/>
                </a:lnTo>
                <a:lnTo>
                  <a:pt x="149463" y="276640"/>
                </a:lnTo>
                <a:close/>
              </a:path>
              <a:path w="181609" h="416560">
                <a:moveTo>
                  <a:pt x="174578" y="259587"/>
                </a:moveTo>
                <a:lnTo>
                  <a:pt x="155066" y="259587"/>
                </a:lnTo>
                <a:lnTo>
                  <a:pt x="149463" y="276640"/>
                </a:lnTo>
                <a:lnTo>
                  <a:pt x="169470" y="276606"/>
                </a:lnTo>
                <a:lnTo>
                  <a:pt x="173227" y="265175"/>
                </a:lnTo>
                <a:lnTo>
                  <a:pt x="174578" y="259587"/>
                </a:lnTo>
                <a:close/>
              </a:path>
              <a:path w="181609" h="416560">
                <a:moveTo>
                  <a:pt x="178373" y="242315"/>
                </a:moveTo>
                <a:lnTo>
                  <a:pt x="159257" y="242315"/>
                </a:lnTo>
                <a:lnTo>
                  <a:pt x="159130" y="243077"/>
                </a:lnTo>
                <a:lnTo>
                  <a:pt x="154812" y="260350"/>
                </a:lnTo>
                <a:lnTo>
                  <a:pt x="155066" y="259587"/>
                </a:lnTo>
                <a:lnTo>
                  <a:pt x="174578" y="259587"/>
                </a:lnTo>
                <a:lnTo>
                  <a:pt x="177800" y="246252"/>
                </a:lnTo>
                <a:lnTo>
                  <a:pt x="178373" y="242315"/>
                </a:lnTo>
                <a:close/>
              </a:path>
              <a:path w="181609" h="416560">
                <a:moveTo>
                  <a:pt x="159219" y="242473"/>
                </a:moveTo>
                <a:lnTo>
                  <a:pt x="159070" y="243077"/>
                </a:lnTo>
                <a:lnTo>
                  <a:pt x="159219" y="242473"/>
                </a:lnTo>
                <a:close/>
              </a:path>
              <a:path w="181609" h="416560">
                <a:moveTo>
                  <a:pt x="180712" y="224789"/>
                </a:moveTo>
                <a:lnTo>
                  <a:pt x="161798" y="224789"/>
                </a:lnTo>
                <a:lnTo>
                  <a:pt x="159219" y="242473"/>
                </a:lnTo>
                <a:lnTo>
                  <a:pt x="159257" y="242315"/>
                </a:lnTo>
                <a:lnTo>
                  <a:pt x="178373" y="242315"/>
                </a:lnTo>
                <a:lnTo>
                  <a:pt x="180594" y="227075"/>
                </a:lnTo>
                <a:lnTo>
                  <a:pt x="180712" y="224789"/>
                </a:lnTo>
                <a:close/>
              </a:path>
              <a:path w="181609" h="416560">
                <a:moveTo>
                  <a:pt x="181583" y="207010"/>
                </a:moveTo>
                <a:lnTo>
                  <a:pt x="162559" y="207010"/>
                </a:lnTo>
                <a:lnTo>
                  <a:pt x="162559" y="208025"/>
                </a:lnTo>
                <a:lnTo>
                  <a:pt x="161672" y="225652"/>
                </a:lnTo>
                <a:lnTo>
                  <a:pt x="161798" y="224789"/>
                </a:lnTo>
                <a:lnTo>
                  <a:pt x="180712" y="224789"/>
                </a:lnTo>
                <a:lnTo>
                  <a:pt x="181583" y="208025"/>
                </a:lnTo>
                <a:lnTo>
                  <a:pt x="181583" y="207010"/>
                </a:lnTo>
                <a:close/>
              </a:path>
              <a:path w="181609" h="416560">
                <a:moveTo>
                  <a:pt x="162535" y="207519"/>
                </a:moveTo>
                <a:lnTo>
                  <a:pt x="162511" y="208025"/>
                </a:lnTo>
                <a:lnTo>
                  <a:pt x="162535" y="207519"/>
                </a:lnTo>
                <a:close/>
              </a:path>
              <a:path w="181609" h="416560">
                <a:moveTo>
                  <a:pt x="180673" y="189484"/>
                </a:moveTo>
                <a:lnTo>
                  <a:pt x="161671" y="189484"/>
                </a:lnTo>
                <a:lnTo>
                  <a:pt x="161798" y="190500"/>
                </a:lnTo>
                <a:lnTo>
                  <a:pt x="162535" y="207519"/>
                </a:lnTo>
                <a:lnTo>
                  <a:pt x="162559" y="207010"/>
                </a:lnTo>
                <a:lnTo>
                  <a:pt x="181583" y="207010"/>
                </a:lnTo>
                <a:lnTo>
                  <a:pt x="180673" y="189484"/>
                </a:lnTo>
                <a:close/>
              </a:path>
              <a:path w="181609" h="416560">
                <a:moveTo>
                  <a:pt x="161685" y="189792"/>
                </a:moveTo>
                <a:lnTo>
                  <a:pt x="161719" y="190500"/>
                </a:lnTo>
                <a:lnTo>
                  <a:pt x="161685" y="189792"/>
                </a:lnTo>
                <a:close/>
              </a:path>
              <a:path w="181609" h="416560">
                <a:moveTo>
                  <a:pt x="174049" y="154812"/>
                </a:moveTo>
                <a:lnTo>
                  <a:pt x="154431" y="154812"/>
                </a:lnTo>
                <a:lnTo>
                  <a:pt x="154685" y="155701"/>
                </a:lnTo>
                <a:lnTo>
                  <a:pt x="159130" y="172974"/>
                </a:lnTo>
                <a:lnTo>
                  <a:pt x="161685" y="189792"/>
                </a:lnTo>
                <a:lnTo>
                  <a:pt x="161671" y="189484"/>
                </a:lnTo>
                <a:lnTo>
                  <a:pt x="180673" y="189484"/>
                </a:lnTo>
                <a:lnTo>
                  <a:pt x="180594" y="187960"/>
                </a:lnTo>
                <a:lnTo>
                  <a:pt x="177673" y="168656"/>
                </a:lnTo>
                <a:lnTo>
                  <a:pt x="174049" y="154812"/>
                </a:lnTo>
                <a:close/>
              </a:path>
              <a:path w="181609" h="416560">
                <a:moveTo>
                  <a:pt x="158876" y="172085"/>
                </a:moveTo>
                <a:lnTo>
                  <a:pt x="159018" y="172974"/>
                </a:lnTo>
                <a:lnTo>
                  <a:pt x="158876" y="172085"/>
                </a:lnTo>
                <a:close/>
              </a:path>
              <a:path w="181609" h="416560">
                <a:moveTo>
                  <a:pt x="154600" y="155464"/>
                </a:moveTo>
                <a:lnTo>
                  <a:pt x="154662" y="155701"/>
                </a:lnTo>
                <a:lnTo>
                  <a:pt x="154600" y="155464"/>
                </a:lnTo>
                <a:close/>
              </a:path>
              <a:path w="181609" h="416560">
                <a:moveTo>
                  <a:pt x="154431" y="154812"/>
                </a:moveTo>
                <a:lnTo>
                  <a:pt x="154600" y="155464"/>
                </a:lnTo>
                <a:lnTo>
                  <a:pt x="154685" y="155701"/>
                </a:lnTo>
                <a:lnTo>
                  <a:pt x="154431" y="154812"/>
                </a:lnTo>
                <a:close/>
              </a:path>
              <a:path w="181609" h="416560">
                <a:moveTo>
                  <a:pt x="161861" y="121665"/>
                </a:moveTo>
                <a:lnTo>
                  <a:pt x="140970" y="121665"/>
                </a:lnTo>
                <a:lnTo>
                  <a:pt x="141350" y="122427"/>
                </a:lnTo>
                <a:lnTo>
                  <a:pt x="148716" y="138811"/>
                </a:lnTo>
                <a:lnTo>
                  <a:pt x="154600" y="155464"/>
                </a:lnTo>
                <a:lnTo>
                  <a:pt x="154431" y="154812"/>
                </a:lnTo>
                <a:lnTo>
                  <a:pt x="174049" y="154812"/>
                </a:lnTo>
                <a:lnTo>
                  <a:pt x="172720" y="149733"/>
                </a:lnTo>
                <a:lnTo>
                  <a:pt x="166242" y="131318"/>
                </a:lnTo>
                <a:lnTo>
                  <a:pt x="161861" y="121665"/>
                </a:lnTo>
                <a:close/>
              </a:path>
              <a:path w="181609" h="416560">
                <a:moveTo>
                  <a:pt x="148335" y="138049"/>
                </a:moveTo>
                <a:lnTo>
                  <a:pt x="148610" y="138811"/>
                </a:lnTo>
                <a:lnTo>
                  <a:pt x="148335" y="138049"/>
                </a:lnTo>
                <a:close/>
              </a:path>
              <a:path w="181609" h="416560">
                <a:moveTo>
                  <a:pt x="141174" y="122118"/>
                </a:moveTo>
                <a:lnTo>
                  <a:pt x="141314" y="122427"/>
                </a:lnTo>
                <a:lnTo>
                  <a:pt x="141174" y="122118"/>
                </a:lnTo>
                <a:close/>
              </a:path>
              <a:path w="181609" h="416560">
                <a:moveTo>
                  <a:pt x="140970" y="121665"/>
                </a:moveTo>
                <a:lnTo>
                  <a:pt x="141174" y="122118"/>
                </a:lnTo>
                <a:lnTo>
                  <a:pt x="141350" y="122427"/>
                </a:lnTo>
                <a:lnTo>
                  <a:pt x="140970" y="121665"/>
                </a:lnTo>
                <a:close/>
              </a:path>
              <a:path w="181609" h="416560">
                <a:moveTo>
                  <a:pt x="135360" y="77343"/>
                </a:moveTo>
                <a:lnTo>
                  <a:pt x="110998" y="77343"/>
                </a:lnTo>
                <a:lnTo>
                  <a:pt x="111505" y="77977"/>
                </a:lnTo>
                <a:lnTo>
                  <a:pt x="122554" y="91821"/>
                </a:lnTo>
                <a:lnTo>
                  <a:pt x="132460" y="106680"/>
                </a:lnTo>
                <a:lnTo>
                  <a:pt x="141174" y="122118"/>
                </a:lnTo>
                <a:lnTo>
                  <a:pt x="140970" y="121665"/>
                </a:lnTo>
                <a:lnTo>
                  <a:pt x="161861" y="121665"/>
                </a:lnTo>
                <a:lnTo>
                  <a:pt x="158114" y="113411"/>
                </a:lnTo>
                <a:lnTo>
                  <a:pt x="148462" y="96393"/>
                </a:lnTo>
                <a:lnTo>
                  <a:pt x="137667" y="80263"/>
                </a:lnTo>
                <a:lnTo>
                  <a:pt x="135360" y="77343"/>
                </a:lnTo>
                <a:close/>
              </a:path>
              <a:path w="181609" h="416560">
                <a:moveTo>
                  <a:pt x="132079" y="106172"/>
                </a:moveTo>
                <a:lnTo>
                  <a:pt x="132369" y="106680"/>
                </a:lnTo>
                <a:lnTo>
                  <a:pt x="132079" y="106172"/>
                </a:lnTo>
                <a:close/>
              </a:path>
              <a:path w="181609" h="416560">
                <a:moveTo>
                  <a:pt x="122047" y="91186"/>
                </a:moveTo>
                <a:lnTo>
                  <a:pt x="122473" y="91821"/>
                </a:lnTo>
                <a:lnTo>
                  <a:pt x="122047" y="91186"/>
                </a:lnTo>
                <a:close/>
              </a:path>
              <a:path w="181609" h="416560">
                <a:moveTo>
                  <a:pt x="111498" y="77970"/>
                </a:moveTo>
                <a:close/>
              </a:path>
              <a:path w="181609" h="416560">
                <a:moveTo>
                  <a:pt x="98932" y="64643"/>
                </a:moveTo>
                <a:lnTo>
                  <a:pt x="111498" y="77970"/>
                </a:lnTo>
                <a:lnTo>
                  <a:pt x="110998" y="77343"/>
                </a:lnTo>
                <a:lnTo>
                  <a:pt x="135360" y="77343"/>
                </a:lnTo>
                <a:lnTo>
                  <a:pt x="125729" y="65150"/>
                </a:lnTo>
                <a:lnTo>
                  <a:pt x="99567" y="65150"/>
                </a:lnTo>
                <a:lnTo>
                  <a:pt x="98932" y="64643"/>
                </a:lnTo>
                <a:close/>
              </a:path>
              <a:path w="181609" h="416560">
                <a:moveTo>
                  <a:pt x="114339" y="53212"/>
                </a:moveTo>
                <a:lnTo>
                  <a:pt x="86105" y="53212"/>
                </a:lnTo>
                <a:lnTo>
                  <a:pt x="86740" y="53721"/>
                </a:lnTo>
                <a:lnTo>
                  <a:pt x="99567" y="65150"/>
                </a:lnTo>
                <a:lnTo>
                  <a:pt x="125729" y="65150"/>
                </a:lnTo>
                <a:lnTo>
                  <a:pt x="114339" y="53212"/>
                </a:lnTo>
                <a:close/>
              </a:path>
              <a:path w="181609" h="416560">
                <a:moveTo>
                  <a:pt x="86344" y="53424"/>
                </a:moveTo>
                <a:lnTo>
                  <a:pt x="86678" y="53721"/>
                </a:lnTo>
                <a:lnTo>
                  <a:pt x="86344" y="53424"/>
                </a:lnTo>
                <a:close/>
              </a:path>
              <a:path w="181609" h="416560">
                <a:moveTo>
                  <a:pt x="86105" y="53212"/>
                </a:moveTo>
                <a:lnTo>
                  <a:pt x="86344" y="53424"/>
                </a:lnTo>
                <a:lnTo>
                  <a:pt x="86740" y="53721"/>
                </a:lnTo>
                <a:lnTo>
                  <a:pt x="86105" y="53212"/>
                </a:lnTo>
                <a:close/>
              </a:path>
              <a:path w="181609" h="416560">
                <a:moveTo>
                  <a:pt x="103490" y="43180"/>
                </a:moveTo>
                <a:lnTo>
                  <a:pt x="72644" y="43180"/>
                </a:lnTo>
                <a:lnTo>
                  <a:pt x="73405" y="43687"/>
                </a:lnTo>
                <a:lnTo>
                  <a:pt x="86344" y="53424"/>
                </a:lnTo>
                <a:lnTo>
                  <a:pt x="86105" y="53212"/>
                </a:lnTo>
                <a:lnTo>
                  <a:pt x="114339" y="53212"/>
                </a:lnTo>
                <a:lnTo>
                  <a:pt x="112522" y="51308"/>
                </a:lnTo>
                <a:lnTo>
                  <a:pt x="103490" y="43180"/>
                </a:lnTo>
                <a:close/>
              </a:path>
              <a:path w="181609" h="416560">
                <a:moveTo>
                  <a:pt x="72967" y="43421"/>
                </a:moveTo>
                <a:lnTo>
                  <a:pt x="73323" y="43687"/>
                </a:lnTo>
                <a:lnTo>
                  <a:pt x="72967" y="43421"/>
                </a:lnTo>
                <a:close/>
              </a:path>
              <a:path w="181609" h="416560">
                <a:moveTo>
                  <a:pt x="72644" y="43180"/>
                </a:moveTo>
                <a:lnTo>
                  <a:pt x="72967" y="43421"/>
                </a:lnTo>
                <a:lnTo>
                  <a:pt x="73405" y="43687"/>
                </a:lnTo>
                <a:lnTo>
                  <a:pt x="72644" y="43180"/>
                </a:lnTo>
                <a:close/>
              </a:path>
              <a:path w="181609" h="416560">
                <a:moveTo>
                  <a:pt x="93102" y="34671"/>
                </a:moveTo>
                <a:lnTo>
                  <a:pt x="58547" y="34671"/>
                </a:lnTo>
                <a:lnTo>
                  <a:pt x="72967" y="43421"/>
                </a:lnTo>
                <a:lnTo>
                  <a:pt x="72644" y="43180"/>
                </a:lnTo>
                <a:lnTo>
                  <a:pt x="103490" y="43180"/>
                </a:lnTo>
                <a:lnTo>
                  <a:pt x="98551" y="38735"/>
                </a:lnTo>
                <a:lnTo>
                  <a:pt x="93102" y="34671"/>
                </a:lnTo>
                <a:close/>
              </a:path>
              <a:path w="181609" h="416560">
                <a:moveTo>
                  <a:pt x="44339" y="28068"/>
                </a:moveTo>
                <a:lnTo>
                  <a:pt x="59308" y="35178"/>
                </a:lnTo>
                <a:lnTo>
                  <a:pt x="58547" y="34671"/>
                </a:lnTo>
                <a:lnTo>
                  <a:pt x="93102" y="34671"/>
                </a:lnTo>
                <a:lnTo>
                  <a:pt x="84587" y="28321"/>
                </a:lnTo>
                <a:lnTo>
                  <a:pt x="45084" y="28321"/>
                </a:lnTo>
                <a:lnTo>
                  <a:pt x="44339" y="28068"/>
                </a:lnTo>
                <a:close/>
              </a:path>
              <a:path w="181609" h="416560">
                <a:moveTo>
                  <a:pt x="44069" y="27939"/>
                </a:moveTo>
                <a:lnTo>
                  <a:pt x="44339" y="28068"/>
                </a:lnTo>
                <a:lnTo>
                  <a:pt x="45084" y="28321"/>
                </a:lnTo>
                <a:lnTo>
                  <a:pt x="44069" y="27939"/>
                </a:lnTo>
                <a:close/>
              </a:path>
              <a:path w="181609" h="416560">
                <a:moveTo>
                  <a:pt x="84076" y="27939"/>
                </a:moveTo>
                <a:lnTo>
                  <a:pt x="44069" y="27939"/>
                </a:lnTo>
                <a:lnTo>
                  <a:pt x="45084" y="28321"/>
                </a:lnTo>
                <a:lnTo>
                  <a:pt x="84587" y="28321"/>
                </a:lnTo>
                <a:lnTo>
                  <a:pt x="84076" y="27939"/>
                </a:lnTo>
                <a:close/>
              </a:path>
              <a:path w="181609" h="416560">
                <a:moveTo>
                  <a:pt x="75966" y="22987"/>
                </a:moveTo>
                <a:lnTo>
                  <a:pt x="29336" y="22987"/>
                </a:lnTo>
                <a:lnTo>
                  <a:pt x="30479" y="23368"/>
                </a:lnTo>
                <a:lnTo>
                  <a:pt x="44339" y="28068"/>
                </a:lnTo>
                <a:lnTo>
                  <a:pt x="44069" y="27939"/>
                </a:lnTo>
                <a:lnTo>
                  <a:pt x="84076" y="27939"/>
                </a:lnTo>
                <a:lnTo>
                  <a:pt x="83565" y="27559"/>
                </a:lnTo>
                <a:lnTo>
                  <a:pt x="75966" y="22987"/>
                </a:lnTo>
                <a:close/>
              </a:path>
              <a:path w="181609" h="416560">
                <a:moveTo>
                  <a:pt x="30430" y="23357"/>
                </a:moveTo>
                <a:close/>
              </a:path>
              <a:path w="181609" h="416560">
                <a:moveTo>
                  <a:pt x="70900" y="19938"/>
                </a:moveTo>
                <a:lnTo>
                  <a:pt x="14477" y="19938"/>
                </a:lnTo>
                <a:lnTo>
                  <a:pt x="30430" y="23357"/>
                </a:lnTo>
                <a:lnTo>
                  <a:pt x="29336" y="22987"/>
                </a:lnTo>
                <a:lnTo>
                  <a:pt x="75966" y="22987"/>
                </a:lnTo>
                <a:lnTo>
                  <a:pt x="70900" y="19938"/>
                </a:lnTo>
                <a:close/>
              </a:path>
              <a:path w="181609" h="416560">
                <a:moveTo>
                  <a:pt x="761" y="0"/>
                </a:moveTo>
                <a:lnTo>
                  <a:pt x="0" y="19050"/>
                </a:lnTo>
                <a:lnTo>
                  <a:pt x="8127" y="19303"/>
                </a:lnTo>
                <a:lnTo>
                  <a:pt x="7492" y="19303"/>
                </a:lnTo>
                <a:lnTo>
                  <a:pt x="15494" y="20193"/>
                </a:lnTo>
                <a:lnTo>
                  <a:pt x="14477" y="19938"/>
                </a:lnTo>
                <a:lnTo>
                  <a:pt x="70900" y="19938"/>
                </a:lnTo>
                <a:lnTo>
                  <a:pt x="34925" y="4825"/>
                </a:lnTo>
                <a:lnTo>
                  <a:pt x="9144" y="253"/>
                </a:lnTo>
                <a:lnTo>
                  <a:pt x="761" y="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072253" y="506094"/>
            <a:ext cx="451484" cy="153670"/>
          </a:xfrm>
          <a:custGeom>
            <a:avLst/>
            <a:gdLst/>
            <a:ahLst/>
            <a:cxnLst/>
            <a:rect l="l" t="t" r="r" b="b"/>
            <a:pathLst>
              <a:path w="451485" h="153670">
                <a:moveTo>
                  <a:pt x="229870" y="0"/>
                </a:moveTo>
                <a:lnTo>
                  <a:pt x="187325" y="3428"/>
                </a:lnTo>
                <a:lnTo>
                  <a:pt x="146176" y="12700"/>
                </a:lnTo>
                <a:lnTo>
                  <a:pt x="107696" y="27431"/>
                </a:lnTo>
                <a:lnTo>
                  <a:pt x="73151" y="46481"/>
                </a:lnTo>
                <a:lnTo>
                  <a:pt x="31369" y="81787"/>
                </a:lnTo>
                <a:lnTo>
                  <a:pt x="5587" y="122935"/>
                </a:lnTo>
                <a:lnTo>
                  <a:pt x="0" y="152780"/>
                </a:lnTo>
                <a:lnTo>
                  <a:pt x="19050" y="153542"/>
                </a:lnTo>
                <a:lnTo>
                  <a:pt x="19126" y="151510"/>
                </a:lnTo>
                <a:lnTo>
                  <a:pt x="19176" y="147700"/>
                </a:lnTo>
                <a:lnTo>
                  <a:pt x="20193" y="141096"/>
                </a:lnTo>
                <a:lnTo>
                  <a:pt x="21589" y="135254"/>
                </a:lnTo>
                <a:lnTo>
                  <a:pt x="23255" y="130301"/>
                </a:lnTo>
                <a:lnTo>
                  <a:pt x="23113" y="130301"/>
                </a:lnTo>
                <a:lnTo>
                  <a:pt x="28509" y="118363"/>
                </a:lnTo>
                <a:lnTo>
                  <a:pt x="29083" y="117093"/>
                </a:lnTo>
                <a:lnTo>
                  <a:pt x="29252" y="117093"/>
                </a:lnTo>
                <a:lnTo>
                  <a:pt x="36012" y="106425"/>
                </a:lnTo>
                <a:lnTo>
                  <a:pt x="36575" y="105537"/>
                </a:lnTo>
                <a:lnTo>
                  <a:pt x="45234" y="94868"/>
                </a:lnTo>
                <a:lnTo>
                  <a:pt x="56394" y="83438"/>
                </a:lnTo>
                <a:lnTo>
                  <a:pt x="57023" y="82803"/>
                </a:lnTo>
                <a:lnTo>
                  <a:pt x="69116" y="72770"/>
                </a:lnTo>
                <a:lnTo>
                  <a:pt x="68961" y="72770"/>
                </a:lnTo>
                <a:lnTo>
                  <a:pt x="83820" y="62229"/>
                </a:lnTo>
                <a:lnTo>
                  <a:pt x="99313" y="52958"/>
                </a:lnTo>
                <a:lnTo>
                  <a:pt x="99556" y="52958"/>
                </a:lnTo>
                <a:lnTo>
                  <a:pt x="115577" y="44830"/>
                </a:lnTo>
                <a:lnTo>
                  <a:pt x="115443" y="44830"/>
                </a:lnTo>
                <a:lnTo>
                  <a:pt x="132998" y="37464"/>
                </a:lnTo>
                <a:lnTo>
                  <a:pt x="133604" y="37210"/>
                </a:lnTo>
                <a:lnTo>
                  <a:pt x="152019" y="30860"/>
                </a:lnTo>
                <a:lnTo>
                  <a:pt x="152321" y="30860"/>
                </a:lnTo>
                <a:lnTo>
                  <a:pt x="171069" y="25780"/>
                </a:lnTo>
                <a:lnTo>
                  <a:pt x="171653" y="25780"/>
                </a:lnTo>
                <a:lnTo>
                  <a:pt x="190500" y="22225"/>
                </a:lnTo>
                <a:lnTo>
                  <a:pt x="189864" y="22225"/>
                </a:lnTo>
                <a:lnTo>
                  <a:pt x="210438" y="19812"/>
                </a:lnTo>
                <a:lnTo>
                  <a:pt x="209676" y="19812"/>
                </a:lnTo>
                <a:lnTo>
                  <a:pt x="229840" y="19065"/>
                </a:lnTo>
                <a:lnTo>
                  <a:pt x="229488" y="19050"/>
                </a:lnTo>
                <a:lnTo>
                  <a:pt x="332241" y="19050"/>
                </a:lnTo>
                <a:lnTo>
                  <a:pt x="313436" y="12700"/>
                </a:lnTo>
                <a:lnTo>
                  <a:pt x="293243" y="7365"/>
                </a:lnTo>
                <a:lnTo>
                  <a:pt x="272288" y="3301"/>
                </a:lnTo>
                <a:lnTo>
                  <a:pt x="251079" y="888"/>
                </a:lnTo>
                <a:lnTo>
                  <a:pt x="229870" y="0"/>
                </a:lnTo>
                <a:close/>
              </a:path>
              <a:path w="451485" h="153670">
                <a:moveTo>
                  <a:pt x="406508" y="87909"/>
                </a:moveTo>
                <a:lnTo>
                  <a:pt x="382650" y="99440"/>
                </a:lnTo>
                <a:lnTo>
                  <a:pt x="450088" y="151510"/>
                </a:lnTo>
                <a:lnTo>
                  <a:pt x="450782" y="99694"/>
                </a:lnTo>
                <a:lnTo>
                  <a:pt x="414655" y="99694"/>
                </a:lnTo>
                <a:lnTo>
                  <a:pt x="406508" y="87909"/>
                </a:lnTo>
                <a:close/>
              </a:path>
              <a:path w="451485" h="153670">
                <a:moveTo>
                  <a:pt x="19300" y="146896"/>
                </a:moveTo>
                <a:lnTo>
                  <a:pt x="19176" y="147700"/>
                </a:lnTo>
                <a:lnTo>
                  <a:pt x="19300" y="146896"/>
                </a:lnTo>
                <a:close/>
              </a:path>
              <a:path w="451485" h="153670">
                <a:moveTo>
                  <a:pt x="20267" y="141096"/>
                </a:moveTo>
                <a:lnTo>
                  <a:pt x="20066" y="141985"/>
                </a:lnTo>
                <a:lnTo>
                  <a:pt x="20267" y="141096"/>
                </a:lnTo>
                <a:close/>
              </a:path>
              <a:path w="451485" h="153670">
                <a:moveTo>
                  <a:pt x="21666" y="135254"/>
                </a:moveTo>
                <a:lnTo>
                  <a:pt x="21462" y="135889"/>
                </a:lnTo>
                <a:lnTo>
                  <a:pt x="21666" y="135254"/>
                </a:lnTo>
                <a:close/>
              </a:path>
              <a:path w="451485" h="153670">
                <a:moveTo>
                  <a:pt x="23601" y="129224"/>
                </a:moveTo>
                <a:lnTo>
                  <a:pt x="23113" y="130301"/>
                </a:lnTo>
                <a:lnTo>
                  <a:pt x="23255" y="130301"/>
                </a:lnTo>
                <a:lnTo>
                  <a:pt x="23601" y="129224"/>
                </a:lnTo>
                <a:close/>
              </a:path>
              <a:path w="451485" h="153670">
                <a:moveTo>
                  <a:pt x="29083" y="117093"/>
                </a:moveTo>
                <a:lnTo>
                  <a:pt x="28448" y="118363"/>
                </a:lnTo>
                <a:lnTo>
                  <a:pt x="28660" y="118028"/>
                </a:lnTo>
                <a:lnTo>
                  <a:pt x="29083" y="117093"/>
                </a:lnTo>
                <a:close/>
              </a:path>
              <a:path w="451485" h="153670">
                <a:moveTo>
                  <a:pt x="28660" y="118028"/>
                </a:moveTo>
                <a:lnTo>
                  <a:pt x="28448" y="118363"/>
                </a:lnTo>
                <a:lnTo>
                  <a:pt x="28660" y="118028"/>
                </a:lnTo>
                <a:close/>
              </a:path>
              <a:path w="451485" h="153670">
                <a:moveTo>
                  <a:pt x="29252" y="117093"/>
                </a:moveTo>
                <a:lnTo>
                  <a:pt x="29083" y="117093"/>
                </a:lnTo>
                <a:lnTo>
                  <a:pt x="28660" y="118028"/>
                </a:lnTo>
                <a:lnTo>
                  <a:pt x="29252" y="117093"/>
                </a:lnTo>
                <a:close/>
              </a:path>
              <a:path w="451485" h="153670">
                <a:moveTo>
                  <a:pt x="36575" y="105537"/>
                </a:moveTo>
                <a:lnTo>
                  <a:pt x="35941" y="106425"/>
                </a:lnTo>
                <a:lnTo>
                  <a:pt x="36279" y="106005"/>
                </a:lnTo>
                <a:lnTo>
                  <a:pt x="36575" y="105537"/>
                </a:lnTo>
                <a:close/>
              </a:path>
              <a:path w="451485" h="153670">
                <a:moveTo>
                  <a:pt x="36279" y="106005"/>
                </a:moveTo>
                <a:lnTo>
                  <a:pt x="35941" y="106425"/>
                </a:lnTo>
                <a:lnTo>
                  <a:pt x="36279" y="106005"/>
                </a:lnTo>
                <a:close/>
              </a:path>
              <a:path w="451485" h="153670">
                <a:moveTo>
                  <a:pt x="36655" y="105537"/>
                </a:moveTo>
                <a:lnTo>
                  <a:pt x="36279" y="106005"/>
                </a:lnTo>
                <a:lnTo>
                  <a:pt x="36655" y="105537"/>
                </a:lnTo>
                <a:close/>
              </a:path>
              <a:path w="451485" h="153670">
                <a:moveTo>
                  <a:pt x="423789" y="79557"/>
                </a:moveTo>
                <a:lnTo>
                  <a:pt x="406508" y="87909"/>
                </a:lnTo>
                <a:lnTo>
                  <a:pt x="414655" y="99694"/>
                </a:lnTo>
                <a:lnTo>
                  <a:pt x="430275" y="88900"/>
                </a:lnTo>
                <a:lnTo>
                  <a:pt x="423789" y="79557"/>
                </a:lnTo>
                <a:close/>
              </a:path>
              <a:path w="451485" h="153670">
                <a:moveTo>
                  <a:pt x="451231" y="66293"/>
                </a:moveTo>
                <a:lnTo>
                  <a:pt x="423789" y="79557"/>
                </a:lnTo>
                <a:lnTo>
                  <a:pt x="430275" y="88900"/>
                </a:lnTo>
                <a:lnTo>
                  <a:pt x="414655" y="99694"/>
                </a:lnTo>
                <a:lnTo>
                  <a:pt x="450782" y="99694"/>
                </a:lnTo>
                <a:lnTo>
                  <a:pt x="451231" y="66293"/>
                </a:lnTo>
                <a:close/>
              </a:path>
              <a:path w="451485" h="153670">
                <a:moveTo>
                  <a:pt x="45847" y="94106"/>
                </a:moveTo>
                <a:lnTo>
                  <a:pt x="45212" y="94741"/>
                </a:lnTo>
                <a:lnTo>
                  <a:pt x="45847" y="94106"/>
                </a:lnTo>
                <a:close/>
              </a:path>
              <a:path w="451485" h="153670">
                <a:moveTo>
                  <a:pt x="402478" y="82079"/>
                </a:moveTo>
                <a:lnTo>
                  <a:pt x="406508" y="87909"/>
                </a:lnTo>
                <a:lnTo>
                  <a:pt x="417072" y="82803"/>
                </a:lnTo>
                <a:lnTo>
                  <a:pt x="403351" y="82803"/>
                </a:lnTo>
                <a:lnTo>
                  <a:pt x="402478" y="82079"/>
                </a:lnTo>
                <a:close/>
              </a:path>
              <a:path w="451485" h="153670">
                <a:moveTo>
                  <a:pt x="57145" y="82803"/>
                </a:moveTo>
                <a:lnTo>
                  <a:pt x="56427" y="83405"/>
                </a:lnTo>
                <a:lnTo>
                  <a:pt x="57145" y="82803"/>
                </a:lnTo>
                <a:close/>
              </a:path>
              <a:path w="451485" h="153670">
                <a:moveTo>
                  <a:pt x="401574" y="80771"/>
                </a:moveTo>
                <a:lnTo>
                  <a:pt x="402478" y="82079"/>
                </a:lnTo>
                <a:lnTo>
                  <a:pt x="403351" y="82803"/>
                </a:lnTo>
                <a:lnTo>
                  <a:pt x="401574" y="80771"/>
                </a:lnTo>
                <a:close/>
              </a:path>
              <a:path w="451485" h="153670">
                <a:moveTo>
                  <a:pt x="421276" y="80771"/>
                </a:moveTo>
                <a:lnTo>
                  <a:pt x="401574" y="80771"/>
                </a:lnTo>
                <a:lnTo>
                  <a:pt x="403351" y="82803"/>
                </a:lnTo>
                <a:lnTo>
                  <a:pt x="417072" y="82803"/>
                </a:lnTo>
                <a:lnTo>
                  <a:pt x="421276" y="80771"/>
                </a:lnTo>
                <a:close/>
              </a:path>
              <a:path w="451485" h="153670">
                <a:moveTo>
                  <a:pt x="418372" y="71754"/>
                </a:moveTo>
                <a:lnTo>
                  <a:pt x="390017" y="71754"/>
                </a:lnTo>
                <a:lnTo>
                  <a:pt x="390525" y="72135"/>
                </a:lnTo>
                <a:lnTo>
                  <a:pt x="402478" y="82079"/>
                </a:lnTo>
                <a:lnTo>
                  <a:pt x="401574" y="80771"/>
                </a:lnTo>
                <a:lnTo>
                  <a:pt x="421276" y="80771"/>
                </a:lnTo>
                <a:lnTo>
                  <a:pt x="423789" y="79557"/>
                </a:lnTo>
                <a:lnTo>
                  <a:pt x="418372" y="71754"/>
                </a:lnTo>
                <a:close/>
              </a:path>
              <a:path w="451485" h="153670">
                <a:moveTo>
                  <a:pt x="69723" y="72262"/>
                </a:moveTo>
                <a:lnTo>
                  <a:pt x="68961" y="72770"/>
                </a:lnTo>
                <a:lnTo>
                  <a:pt x="69116" y="72770"/>
                </a:lnTo>
                <a:lnTo>
                  <a:pt x="69723" y="72262"/>
                </a:lnTo>
                <a:close/>
              </a:path>
              <a:path w="451485" h="153670">
                <a:moveTo>
                  <a:pt x="390196" y="71904"/>
                </a:moveTo>
                <a:lnTo>
                  <a:pt x="390476" y="72135"/>
                </a:lnTo>
                <a:lnTo>
                  <a:pt x="390196" y="71904"/>
                </a:lnTo>
                <a:close/>
              </a:path>
              <a:path w="451485" h="153670">
                <a:moveTo>
                  <a:pt x="407761" y="61721"/>
                </a:moveTo>
                <a:lnTo>
                  <a:pt x="375793" y="61721"/>
                </a:lnTo>
                <a:lnTo>
                  <a:pt x="376427" y="62102"/>
                </a:lnTo>
                <a:lnTo>
                  <a:pt x="390196" y="71904"/>
                </a:lnTo>
                <a:lnTo>
                  <a:pt x="390017" y="71754"/>
                </a:lnTo>
                <a:lnTo>
                  <a:pt x="418372" y="71754"/>
                </a:lnTo>
                <a:lnTo>
                  <a:pt x="416433" y="68960"/>
                </a:lnTo>
                <a:lnTo>
                  <a:pt x="407761" y="61721"/>
                </a:lnTo>
                <a:close/>
              </a:path>
              <a:path w="451485" h="153670">
                <a:moveTo>
                  <a:pt x="83943" y="62229"/>
                </a:moveTo>
                <a:lnTo>
                  <a:pt x="83312" y="62610"/>
                </a:lnTo>
                <a:lnTo>
                  <a:pt x="83943" y="62229"/>
                </a:lnTo>
                <a:close/>
              </a:path>
              <a:path w="451485" h="153670">
                <a:moveTo>
                  <a:pt x="375866" y="61774"/>
                </a:moveTo>
                <a:lnTo>
                  <a:pt x="376331" y="62102"/>
                </a:lnTo>
                <a:lnTo>
                  <a:pt x="375866" y="61774"/>
                </a:lnTo>
                <a:close/>
              </a:path>
              <a:path w="451485" h="153670">
                <a:moveTo>
                  <a:pt x="360172" y="52577"/>
                </a:moveTo>
                <a:lnTo>
                  <a:pt x="375866" y="61774"/>
                </a:lnTo>
                <a:lnTo>
                  <a:pt x="407761" y="61721"/>
                </a:lnTo>
                <a:lnTo>
                  <a:pt x="401827" y="56768"/>
                </a:lnTo>
                <a:lnTo>
                  <a:pt x="396223" y="52831"/>
                </a:lnTo>
                <a:lnTo>
                  <a:pt x="360807" y="52831"/>
                </a:lnTo>
                <a:lnTo>
                  <a:pt x="360172" y="52577"/>
                </a:lnTo>
                <a:close/>
              </a:path>
              <a:path w="451485" h="153670">
                <a:moveTo>
                  <a:pt x="99556" y="52958"/>
                </a:moveTo>
                <a:lnTo>
                  <a:pt x="99313" y="52958"/>
                </a:lnTo>
                <a:lnTo>
                  <a:pt x="98806" y="53339"/>
                </a:lnTo>
                <a:lnTo>
                  <a:pt x="99556" y="52958"/>
                </a:lnTo>
                <a:close/>
              </a:path>
              <a:path w="451485" h="153670">
                <a:moveTo>
                  <a:pt x="326009" y="37083"/>
                </a:moveTo>
                <a:lnTo>
                  <a:pt x="344297" y="44576"/>
                </a:lnTo>
                <a:lnTo>
                  <a:pt x="360807" y="52831"/>
                </a:lnTo>
                <a:lnTo>
                  <a:pt x="396223" y="52831"/>
                </a:lnTo>
                <a:lnTo>
                  <a:pt x="386461" y="45974"/>
                </a:lnTo>
                <a:lnTo>
                  <a:pt x="371819" y="37210"/>
                </a:lnTo>
                <a:lnTo>
                  <a:pt x="326517" y="37210"/>
                </a:lnTo>
                <a:lnTo>
                  <a:pt x="326009" y="37083"/>
                </a:lnTo>
                <a:close/>
              </a:path>
              <a:path w="451485" h="153670">
                <a:moveTo>
                  <a:pt x="116077" y="44576"/>
                </a:moveTo>
                <a:lnTo>
                  <a:pt x="115443" y="44830"/>
                </a:lnTo>
                <a:lnTo>
                  <a:pt x="115577" y="44830"/>
                </a:lnTo>
                <a:lnTo>
                  <a:pt x="116077" y="44576"/>
                </a:lnTo>
                <a:close/>
              </a:path>
              <a:path w="451485" h="153670">
                <a:moveTo>
                  <a:pt x="343662" y="44322"/>
                </a:moveTo>
                <a:lnTo>
                  <a:pt x="344173" y="44576"/>
                </a:lnTo>
                <a:lnTo>
                  <a:pt x="343662" y="44322"/>
                </a:lnTo>
                <a:close/>
              </a:path>
              <a:path w="451485" h="153670">
                <a:moveTo>
                  <a:pt x="133701" y="37210"/>
                </a:moveTo>
                <a:lnTo>
                  <a:pt x="133139" y="37405"/>
                </a:lnTo>
                <a:lnTo>
                  <a:pt x="133701" y="37210"/>
                </a:lnTo>
                <a:close/>
              </a:path>
              <a:path w="451485" h="153670">
                <a:moveTo>
                  <a:pt x="359282" y="30733"/>
                </a:moveTo>
                <a:lnTo>
                  <a:pt x="307594" y="30733"/>
                </a:lnTo>
                <a:lnTo>
                  <a:pt x="326517" y="37210"/>
                </a:lnTo>
                <a:lnTo>
                  <a:pt x="371819" y="37210"/>
                </a:lnTo>
                <a:lnTo>
                  <a:pt x="369697" y="35940"/>
                </a:lnTo>
                <a:lnTo>
                  <a:pt x="359282" y="30733"/>
                </a:lnTo>
                <a:close/>
              </a:path>
              <a:path w="451485" h="153670">
                <a:moveTo>
                  <a:pt x="152321" y="30860"/>
                </a:moveTo>
                <a:lnTo>
                  <a:pt x="152019" y="30860"/>
                </a:lnTo>
                <a:lnTo>
                  <a:pt x="151384" y="31114"/>
                </a:lnTo>
                <a:lnTo>
                  <a:pt x="152321" y="30860"/>
                </a:lnTo>
                <a:close/>
              </a:path>
              <a:path w="451485" h="153670">
                <a:moveTo>
                  <a:pt x="288720" y="25920"/>
                </a:moveTo>
                <a:lnTo>
                  <a:pt x="308229" y="30987"/>
                </a:lnTo>
                <a:lnTo>
                  <a:pt x="307594" y="30733"/>
                </a:lnTo>
                <a:lnTo>
                  <a:pt x="359282" y="30733"/>
                </a:lnTo>
                <a:lnTo>
                  <a:pt x="351917" y="27050"/>
                </a:lnTo>
                <a:lnTo>
                  <a:pt x="349435" y="26034"/>
                </a:lnTo>
                <a:lnTo>
                  <a:pt x="289306" y="26034"/>
                </a:lnTo>
                <a:lnTo>
                  <a:pt x="288720" y="25920"/>
                </a:lnTo>
                <a:close/>
              </a:path>
              <a:path w="451485" h="153670">
                <a:moveTo>
                  <a:pt x="171653" y="25780"/>
                </a:moveTo>
                <a:lnTo>
                  <a:pt x="171069" y="25780"/>
                </a:lnTo>
                <a:lnTo>
                  <a:pt x="170307" y="26034"/>
                </a:lnTo>
                <a:lnTo>
                  <a:pt x="171653" y="25780"/>
                </a:lnTo>
                <a:close/>
              </a:path>
              <a:path w="451485" h="153670">
                <a:moveTo>
                  <a:pt x="349125" y="25907"/>
                </a:moveTo>
                <a:lnTo>
                  <a:pt x="288671" y="25907"/>
                </a:lnTo>
                <a:lnTo>
                  <a:pt x="289306" y="26034"/>
                </a:lnTo>
                <a:lnTo>
                  <a:pt x="349435" y="26034"/>
                </a:lnTo>
                <a:lnTo>
                  <a:pt x="349125" y="25907"/>
                </a:lnTo>
                <a:close/>
              </a:path>
              <a:path w="451485" h="153670">
                <a:moveTo>
                  <a:pt x="339818" y="22097"/>
                </a:moveTo>
                <a:lnTo>
                  <a:pt x="269113" y="22097"/>
                </a:lnTo>
                <a:lnTo>
                  <a:pt x="269875" y="22225"/>
                </a:lnTo>
                <a:lnTo>
                  <a:pt x="288720" y="25920"/>
                </a:lnTo>
                <a:lnTo>
                  <a:pt x="349125" y="25907"/>
                </a:lnTo>
                <a:lnTo>
                  <a:pt x="339818" y="22097"/>
                </a:lnTo>
                <a:close/>
              </a:path>
              <a:path w="451485" h="153670">
                <a:moveTo>
                  <a:pt x="269617" y="22196"/>
                </a:moveTo>
                <a:lnTo>
                  <a:pt x="269764" y="22225"/>
                </a:lnTo>
                <a:lnTo>
                  <a:pt x="269617" y="22196"/>
                </a:lnTo>
                <a:close/>
              </a:path>
              <a:path w="451485" h="153670">
                <a:moveTo>
                  <a:pt x="269113" y="22097"/>
                </a:moveTo>
                <a:lnTo>
                  <a:pt x="269617" y="22196"/>
                </a:lnTo>
                <a:lnTo>
                  <a:pt x="269875" y="22225"/>
                </a:lnTo>
                <a:lnTo>
                  <a:pt x="269113" y="22097"/>
                </a:lnTo>
                <a:close/>
              </a:path>
              <a:path w="451485" h="153670">
                <a:moveTo>
                  <a:pt x="332241" y="19050"/>
                </a:moveTo>
                <a:lnTo>
                  <a:pt x="230250" y="19050"/>
                </a:lnTo>
                <a:lnTo>
                  <a:pt x="229840" y="19065"/>
                </a:lnTo>
                <a:lnTo>
                  <a:pt x="250062" y="19938"/>
                </a:lnTo>
                <a:lnTo>
                  <a:pt x="249300" y="19938"/>
                </a:lnTo>
                <a:lnTo>
                  <a:pt x="269617" y="22196"/>
                </a:lnTo>
                <a:lnTo>
                  <a:pt x="269113" y="22097"/>
                </a:lnTo>
                <a:lnTo>
                  <a:pt x="339818" y="22097"/>
                </a:lnTo>
                <a:lnTo>
                  <a:pt x="332994" y="19303"/>
                </a:lnTo>
                <a:lnTo>
                  <a:pt x="332241" y="19050"/>
                </a:lnTo>
                <a:close/>
              </a:path>
              <a:path w="451485" h="153670">
                <a:moveTo>
                  <a:pt x="230250" y="19050"/>
                </a:moveTo>
                <a:lnTo>
                  <a:pt x="229488" y="19050"/>
                </a:lnTo>
                <a:lnTo>
                  <a:pt x="229840" y="19065"/>
                </a:lnTo>
                <a:lnTo>
                  <a:pt x="230250" y="1905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312920" y="1315211"/>
            <a:ext cx="1002791" cy="298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308094" y="1310386"/>
            <a:ext cx="1012825" cy="308610"/>
          </a:xfrm>
          <a:custGeom>
            <a:avLst/>
            <a:gdLst/>
            <a:ahLst/>
            <a:cxnLst/>
            <a:rect l="l" t="t" r="r" b="b"/>
            <a:pathLst>
              <a:path w="1012825" h="308609">
                <a:moveTo>
                  <a:pt x="0" y="308228"/>
                </a:moveTo>
                <a:lnTo>
                  <a:pt x="1012316" y="308228"/>
                </a:lnTo>
                <a:lnTo>
                  <a:pt x="1012316" y="0"/>
                </a:lnTo>
                <a:lnTo>
                  <a:pt x="0" y="0"/>
                </a:lnTo>
                <a:lnTo>
                  <a:pt x="0" y="308228"/>
                </a:lnTo>
                <a:close/>
              </a:path>
            </a:pathLst>
          </a:custGeom>
          <a:ln w="9525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047264" y="5530596"/>
            <a:ext cx="1071850" cy="3688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78768" y="1862327"/>
            <a:ext cx="251459" cy="2514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78768" y="1862327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30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59" y="125730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015740" y="1089660"/>
            <a:ext cx="249936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015740" y="1089660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89" h="253365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4070096" y="1071499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74308" y="1322832"/>
            <a:ext cx="249936" cy="2514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274308" y="1322832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59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7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7" y="251459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0960" y="1779016"/>
            <a:ext cx="1894839" cy="796925"/>
          </a:xfrm>
          <a:custGeom>
            <a:avLst/>
            <a:gdLst/>
            <a:ahLst/>
            <a:cxnLst/>
            <a:rect l="l" t="t" r="r" b="b"/>
            <a:pathLst>
              <a:path w="1894839" h="796925">
                <a:moveTo>
                  <a:pt x="1894332" y="249428"/>
                </a:moveTo>
                <a:lnTo>
                  <a:pt x="0" y="249428"/>
                </a:lnTo>
                <a:lnTo>
                  <a:pt x="0" y="796544"/>
                </a:lnTo>
                <a:lnTo>
                  <a:pt x="1894332" y="796544"/>
                </a:lnTo>
                <a:lnTo>
                  <a:pt x="1894332" y="249428"/>
                </a:lnTo>
                <a:close/>
              </a:path>
              <a:path w="1894839" h="796925">
                <a:moveTo>
                  <a:pt x="319608" y="0"/>
                </a:moveTo>
                <a:lnTo>
                  <a:pt x="315722" y="249428"/>
                </a:lnTo>
                <a:lnTo>
                  <a:pt x="789305" y="249428"/>
                </a:lnTo>
                <a:lnTo>
                  <a:pt x="319608" y="0"/>
                </a:lnTo>
                <a:close/>
              </a:path>
            </a:pathLst>
          </a:custGeom>
          <a:solidFill>
            <a:srgbClr val="EA5B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0960" y="1779016"/>
            <a:ext cx="1894839" cy="796925"/>
          </a:xfrm>
          <a:custGeom>
            <a:avLst/>
            <a:gdLst/>
            <a:ahLst/>
            <a:cxnLst/>
            <a:rect l="l" t="t" r="r" b="b"/>
            <a:pathLst>
              <a:path w="1894839" h="796925">
                <a:moveTo>
                  <a:pt x="0" y="249428"/>
                </a:moveTo>
                <a:lnTo>
                  <a:pt x="315722" y="249428"/>
                </a:lnTo>
                <a:lnTo>
                  <a:pt x="319608" y="0"/>
                </a:lnTo>
                <a:lnTo>
                  <a:pt x="789305" y="249428"/>
                </a:lnTo>
                <a:lnTo>
                  <a:pt x="1894332" y="249428"/>
                </a:lnTo>
                <a:lnTo>
                  <a:pt x="1894332" y="340613"/>
                </a:lnTo>
                <a:lnTo>
                  <a:pt x="1894332" y="477393"/>
                </a:lnTo>
                <a:lnTo>
                  <a:pt x="1894332" y="796544"/>
                </a:lnTo>
                <a:lnTo>
                  <a:pt x="789305" y="796544"/>
                </a:lnTo>
                <a:lnTo>
                  <a:pt x="315722" y="796544"/>
                </a:lnTo>
                <a:lnTo>
                  <a:pt x="0" y="796544"/>
                </a:lnTo>
                <a:lnTo>
                  <a:pt x="0" y="477393"/>
                </a:lnTo>
                <a:lnTo>
                  <a:pt x="0" y="340613"/>
                </a:lnTo>
                <a:lnTo>
                  <a:pt x="0" y="249428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361594" y="2115438"/>
            <a:ext cx="129476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1100" spc="-105">
                <a:solidFill>
                  <a:srgbClr val="FFFFFF"/>
                </a:solidFill>
                <a:latin typeface="함초롬돋움"/>
                <a:cs typeface="함초롬돋움"/>
              </a:rPr>
              <a:t>참고문헌으로</a:t>
            </a:r>
            <a:r>
              <a:rPr dirty="0" sz="110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00" spc="-95">
                <a:solidFill>
                  <a:srgbClr val="FFFFFF"/>
                </a:solidFill>
                <a:latin typeface="함초롬돋움"/>
                <a:cs typeface="함초롬돋움"/>
              </a:rPr>
              <a:t>저장하고</a:t>
            </a:r>
            <a:endParaRPr sz="11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</a:pPr>
            <a:r>
              <a:rPr dirty="0" sz="1100" spc="-100">
                <a:solidFill>
                  <a:srgbClr val="FFFFFF"/>
                </a:solidFill>
                <a:latin typeface="함초롬돋움"/>
                <a:cs typeface="함초롬돋움"/>
              </a:rPr>
              <a:t>싶은 기사 선택</a:t>
            </a:r>
            <a:r>
              <a:rPr dirty="0" sz="1100" spc="8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00" spc="-100">
                <a:solidFill>
                  <a:srgbClr val="FFFFFF"/>
                </a:solidFill>
                <a:latin typeface="함초롬돋움"/>
                <a:cs typeface="함초롬돋움"/>
              </a:rPr>
              <a:t>확인</a:t>
            </a:r>
            <a:endParaRPr sz="1100">
              <a:latin typeface="함초롬돋움"/>
              <a:cs typeface="함초롬돋움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466076" y="2621279"/>
            <a:ext cx="1859280" cy="269875"/>
          </a:xfrm>
          <a:custGeom>
            <a:avLst/>
            <a:gdLst/>
            <a:ahLst/>
            <a:cxnLst/>
            <a:rect l="l" t="t" r="r" b="b"/>
            <a:pathLst>
              <a:path w="1859279" h="269875">
                <a:moveTo>
                  <a:pt x="1722120" y="0"/>
                </a:moveTo>
                <a:lnTo>
                  <a:pt x="0" y="0"/>
                </a:lnTo>
                <a:lnTo>
                  <a:pt x="0" y="269748"/>
                </a:lnTo>
                <a:lnTo>
                  <a:pt x="1722120" y="269748"/>
                </a:lnTo>
                <a:lnTo>
                  <a:pt x="1722120" y="112395"/>
                </a:lnTo>
                <a:lnTo>
                  <a:pt x="1845946" y="44958"/>
                </a:lnTo>
                <a:lnTo>
                  <a:pt x="1722120" y="44958"/>
                </a:lnTo>
                <a:lnTo>
                  <a:pt x="1722120" y="0"/>
                </a:lnTo>
                <a:close/>
              </a:path>
              <a:path w="1859279" h="269875">
                <a:moveTo>
                  <a:pt x="1858772" y="37973"/>
                </a:moveTo>
                <a:lnTo>
                  <a:pt x="1722120" y="44958"/>
                </a:lnTo>
                <a:lnTo>
                  <a:pt x="1845946" y="44958"/>
                </a:lnTo>
                <a:lnTo>
                  <a:pt x="1858772" y="37973"/>
                </a:lnTo>
                <a:close/>
              </a:path>
            </a:pathLst>
          </a:custGeom>
          <a:solidFill>
            <a:srgbClr val="EA5B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7466076" y="2621279"/>
            <a:ext cx="1859280" cy="269875"/>
          </a:xfrm>
          <a:custGeom>
            <a:avLst/>
            <a:gdLst/>
            <a:ahLst/>
            <a:cxnLst/>
            <a:rect l="l" t="t" r="r" b="b"/>
            <a:pathLst>
              <a:path w="1859279" h="269875">
                <a:moveTo>
                  <a:pt x="0" y="0"/>
                </a:moveTo>
                <a:lnTo>
                  <a:pt x="1004570" y="0"/>
                </a:lnTo>
                <a:lnTo>
                  <a:pt x="1435100" y="0"/>
                </a:lnTo>
                <a:lnTo>
                  <a:pt x="1722120" y="0"/>
                </a:lnTo>
                <a:lnTo>
                  <a:pt x="1722120" y="44958"/>
                </a:lnTo>
                <a:lnTo>
                  <a:pt x="1858772" y="37973"/>
                </a:lnTo>
                <a:lnTo>
                  <a:pt x="1722120" y="112395"/>
                </a:lnTo>
                <a:lnTo>
                  <a:pt x="1722120" y="269748"/>
                </a:lnTo>
                <a:lnTo>
                  <a:pt x="1435100" y="269748"/>
                </a:lnTo>
                <a:lnTo>
                  <a:pt x="1004570" y="269748"/>
                </a:lnTo>
                <a:lnTo>
                  <a:pt x="0" y="269748"/>
                </a:lnTo>
                <a:lnTo>
                  <a:pt x="0" y="112395"/>
                </a:lnTo>
                <a:lnTo>
                  <a:pt x="0" y="44958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406897" y="755650"/>
            <a:ext cx="6416675" cy="2127885"/>
          </a:xfrm>
          <a:prstGeom prst="rect">
            <a:avLst/>
          </a:prstGeom>
          <a:ln w="9525">
            <a:solidFill>
              <a:srgbClr val="7E7E7E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Times New Roman"/>
              <a:cs typeface="Times New Roman"/>
            </a:endParaRPr>
          </a:p>
          <a:p>
            <a:pPr marL="934719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00">
              <a:latin typeface="Times New Roman"/>
              <a:cs typeface="Times New Roman"/>
            </a:endParaRPr>
          </a:p>
          <a:p>
            <a:pPr algn="r" marR="167005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Times New Roman"/>
              <a:cs typeface="Times New Roman"/>
            </a:endParaRPr>
          </a:p>
          <a:p>
            <a:pPr algn="ctr" marR="591820">
              <a:lnSpc>
                <a:spcPct val="100000"/>
              </a:lnSpc>
            </a:pPr>
            <a:r>
              <a:rPr dirty="0" sz="1100" spc="-100">
                <a:solidFill>
                  <a:srgbClr val="FFFFFF"/>
                </a:solidFill>
                <a:latin typeface="함초롬돋움"/>
                <a:cs typeface="함초롬돋움"/>
              </a:rPr>
              <a:t>서지정보형식</a:t>
            </a:r>
            <a:r>
              <a:rPr dirty="0" sz="1100" spc="-6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100" spc="-65">
                <a:solidFill>
                  <a:srgbClr val="FFFFFF"/>
                </a:solidFill>
                <a:latin typeface="함초롬돋움"/>
                <a:cs typeface="함초롬돋움"/>
              </a:rPr>
              <a:t>선택/지정</a:t>
            </a:r>
            <a:endParaRPr sz="1100">
              <a:latin typeface="함초롬돋움"/>
              <a:cs typeface="함초롬돋움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649979" y="2900172"/>
            <a:ext cx="251460" cy="2529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649979" y="2900172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705225" y="288264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60248" y="5620511"/>
            <a:ext cx="251459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60248" y="5620511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9" y="77254"/>
                </a:lnTo>
                <a:lnTo>
                  <a:pt x="36823" y="37047"/>
                </a:lnTo>
                <a:lnTo>
                  <a:pt x="76788" y="9939"/>
                </a:lnTo>
                <a:lnTo>
                  <a:pt x="125729" y="0"/>
                </a:lnTo>
                <a:lnTo>
                  <a:pt x="174671" y="9939"/>
                </a:lnTo>
                <a:lnTo>
                  <a:pt x="214636" y="37047"/>
                </a:lnTo>
                <a:lnTo>
                  <a:pt x="241580" y="77254"/>
                </a:lnTo>
                <a:lnTo>
                  <a:pt x="251459" y="126491"/>
                </a:lnTo>
                <a:lnTo>
                  <a:pt x="241580" y="175729"/>
                </a:lnTo>
                <a:lnTo>
                  <a:pt x="214636" y="215936"/>
                </a:lnTo>
                <a:lnTo>
                  <a:pt x="174671" y="243044"/>
                </a:lnTo>
                <a:lnTo>
                  <a:pt x="125729" y="252984"/>
                </a:lnTo>
                <a:lnTo>
                  <a:pt x="76788" y="243044"/>
                </a:lnTo>
                <a:lnTo>
                  <a:pt x="36823" y="215936"/>
                </a:lnTo>
                <a:lnTo>
                  <a:pt x="9879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60248" y="5960364"/>
            <a:ext cx="251459" cy="25146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60248" y="5960364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30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29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59" y="125730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29" y="251460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30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514908" y="5473395"/>
            <a:ext cx="3416935" cy="656590"/>
          </a:xfrm>
          <a:prstGeom prst="rect">
            <a:avLst/>
          </a:prstGeom>
        </p:spPr>
        <p:txBody>
          <a:bodyPr wrap="square" lIns="0" tIns="1143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292735" algn="l"/>
              </a:tabLst>
            </a:pPr>
            <a:r>
              <a:rPr dirty="0" baseline="-9920" sz="2100" spc="-442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2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생성을</a:t>
            </a:r>
            <a:r>
              <a:rPr dirty="0" sz="14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원하는</a:t>
            </a:r>
            <a:r>
              <a:rPr dirty="0" sz="1400" spc="-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기사</a:t>
            </a:r>
            <a:r>
              <a:rPr dirty="0" sz="1400" spc="-2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선별</a:t>
            </a:r>
            <a:r>
              <a:rPr dirty="0" sz="14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(또는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전체)</a:t>
            </a:r>
            <a:r>
              <a:rPr dirty="0" sz="1400" spc="-2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</a:t>
            </a:r>
            <a:r>
              <a:rPr dirty="0" sz="14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후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  <a:tabLst>
                <a:tab pos="292735" algn="l"/>
              </a:tabLst>
            </a:pPr>
            <a:r>
              <a:rPr dirty="0" baseline="-15873" sz="2100" spc="-442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2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원하는 서지정보 형식을</a:t>
            </a:r>
            <a:r>
              <a:rPr dirty="0" sz="14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지정/확인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824471" y="5620511"/>
            <a:ext cx="251459" cy="25298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824471" y="5620511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4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824471" y="5978652"/>
            <a:ext cx="251459" cy="25145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824471" y="5978652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30"/>
                </a:moveTo>
                <a:lnTo>
                  <a:pt x="9876" y="76788"/>
                </a:lnTo>
                <a:lnTo>
                  <a:pt x="36814" y="36823"/>
                </a:lnTo>
                <a:lnTo>
                  <a:pt x="76777" y="9879"/>
                </a:lnTo>
                <a:lnTo>
                  <a:pt x="125729" y="0"/>
                </a:lnTo>
                <a:lnTo>
                  <a:pt x="174682" y="9879"/>
                </a:lnTo>
                <a:lnTo>
                  <a:pt x="214645" y="36823"/>
                </a:lnTo>
                <a:lnTo>
                  <a:pt x="241583" y="76788"/>
                </a:lnTo>
                <a:lnTo>
                  <a:pt x="251459" y="125730"/>
                </a:lnTo>
                <a:lnTo>
                  <a:pt x="241583" y="174671"/>
                </a:lnTo>
                <a:lnTo>
                  <a:pt x="214645" y="214636"/>
                </a:lnTo>
                <a:lnTo>
                  <a:pt x="174682" y="241580"/>
                </a:lnTo>
                <a:lnTo>
                  <a:pt x="125729" y="251460"/>
                </a:lnTo>
                <a:lnTo>
                  <a:pt x="76777" y="241580"/>
                </a:lnTo>
                <a:lnTo>
                  <a:pt x="36814" y="214636"/>
                </a:lnTo>
                <a:lnTo>
                  <a:pt x="9876" y="174671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6880097" y="5503570"/>
            <a:ext cx="3317875" cy="653415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  <a:tabLst>
                <a:tab pos="257810" algn="l"/>
              </a:tabLst>
            </a:pPr>
            <a:r>
              <a:rPr dirty="0" sz="1400" spc="-434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400" spc="-434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서지</a:t>
            </a:r>
            <a:r>
              <a:rPr dirty="0" sz="14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정보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형식</a:t>
            </a:r>
            <a:r>
              <a:rPr dirty="0" sz="14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후</a:t>
            </a:r>
            <a:r>
              <a:rPr dirty="0" sz="1400" spc="-3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저장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  <a:tabLst>
                <a:tab pos="257810" algn="l"/>
              </a:tabLst>
            </a:pPr>
            <a:r>
              <a:rPr dirty="0" baseline="-13888" sz="2100" spc="-652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434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선택한 형식으로 </a:t>
            </a:r>
            <a:r>
              <a:rPr dirty="0" sz="1400" spc="-114">
                <a:solidFill>
                  <a:srgbClr val="404040"/>
                </a:solidFill>
                <a:latin typeface="함초롬돋움"/>
                <a:cs typeface="함초롬돋움"/>
              </a:rPr>
              <a:t>“참고문헌 </a:t>
            </a:r>
            <a:r>
              <a:rPr dirty="0" sz="1400" spc="-105">
                <a:solidFill>
                  <a:srgbClr val="404040"/>
                </a:solidFill>
                <a:latin typeface="함초롬돋움"/>
                <a:cs typeface="함초롬돋움"/>
              </a:rPr>
              <a:t>형식”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자동</a:t>
            </a:r>
            <a:r>
              <a:rPr dirty="0" sz="1400" spc="-254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생성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5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1318" y="769619"/>
            <a:ext cx="4931241" cy="1732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4025" y="764794"/>
            <a:ext cx="5043805" cy="1742439"/>
          </a:xfrm>
          <a:custGeom>
            <a:avLst/>
            <a:gdLst/>
            <a:ahLst/>
            <a:cxnLst/>
            <a:rect l="l" t="t" r="r" b="b"/>
            <a:pathLst>
              <a:path w="5043805" h="1742439">
                <a:moveTo>
                  <a:pt x="0" y="1742313"/>
                </a:moveTo>
                <a:lnTo>
                  <a:pt x="5043297" y="1742313"/>
                </a:lnTo>
                <a:lnTo>
                  <a:pt x="5043297" y="0"/>
                </a:lnTo>
                <a:lnTo>
                  <a:pt x="0" y="0"/>
                </a:lnTo>
                <a:lnTo>
                  <a:pt x="0" y="1742313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40864" y="777240"/>
            <a:ext cx="6109175" cy="21122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66917" y="772413"/>
            <a:ext cx="6188075" cy="2122170"/>
          </a:xfrm>
          <a:custGeom>
            <a:avLst/>
            <a:gdLst/>
            <a:ahLst/>
            <a:cxnLst/>
            <a:rect l="l" t="t" r="r" b="b"/>
            <a:pathLst>
              <a:path w="6188075" h="2122170">
                <a:moveTo>
                  <a:pt x="0" y="2121789"/>
                </a:moveTo>
                <a:lnTo>
                  <a:pt x="6187820" y="2121789"/>
                </a:lnTo>
                <a:lnTo>
                  <a:pt x="6187820" y="0"/>
                </a:lnTo>
                <a:lnTo>
                  <a:pt x="0" y="0"/>
                </a:lnTo>
                <a:lnTo>
                  <a:pt x="0" y="2121789"/>
                </a:lnTo>
                <a:close/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891016" y="1610867"/>
            <a:ext cx="2694940" cy="1240790"/>
          </a:xfrm>
          <a:custGeom>
            <a:avLst/>
            <a:gdLst/>
            <a:ahLst/>
            <a:cxnLst/>
            <a:rect l="l" t="t" r="r" b="b"/>
            <a:pathLst>
              <a:path w="2694940" h="1240789">
                <a:moveTo>
                  <a:pt x="0" y="1240536"/>
                </a:moveTo>
                <a:lnTo>
                  <a:pt x="2694431" y="1240536"/>
                </a:lnTo>
                <a:lnTo>
                  <a:pt x="2694431" y="0"/>
                </a:lnTo>
                <a:lnTo>
                  <a:pt x="0" y="0"/>
                </a:lnTo>
                <a:lnTo>
                  <a:pt x="0" y="1240536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08788" y="225552"/>
            <a:ext cx="4386580" cy="307975"/>
          </a:xfrm>
          <a:prstGeom prst="rect">
            <a:avLst/>
          </a:prstGeom>
          <a:solidFill>
            <a:srgbClr val="EA5BBC"/>
          </a:solidFill>
        </p:spPr>
        <p:txBody>
          <a:bodyPr wrap="square" lIns="0" tIns="12700" rIns="0" bIns="0" rtlCol="0" vert="horz">
            <a:spAutoFit/>
          </a:bodyPr>
          <a:lstStyle/>
          <a:p>
            <a:pPr marL="581025">
              <a:lnSpc>
                <a:spcPct val="100000"/>
              </a:lnSpc>
              <a:spcBef>
                <a:spcPts val="100"/>
              </a:spcBef>
            </a:pP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두 건 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이상의 레코드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참고관리도구로</a:t>
            </a:r>
            <a:r>
              <a:rPr dirty="0" sz="1400" spc="-18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25">
                <a:solidFill>
                  <a:srgbClr val="FFFFFF"/>
                </a:solidFill>
                <a:latin typeface="함초롬돋움"/>
                <a:cs typeface="함초롬돋움"/>
              </a:rPr>
              <a:t>반출하기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3919" y="3241548"/>
            <a:ext cx="2964180" cy="307975"/>
          </a:xfrm>
          <a:prstGeom prst="rect">
            <a:avLst/>
          </a:prstGeom>
          <a:solidFill>
            <a:srgbClr val="7E7E7E"/>
          </a:solidFill>
        </p:spPr>
        <p:txBody>
          <a:bodyPr wrap="square" lIns="0" tIns="13970" rIns="0" bIns="0" rtlCol="0" vert="horz">
            <a:spAutoFit/>
          </a:bodyPr>
          <a:lstStyle/>
          <a:p>
            <a:pPr marL="104139">
              <a:lnSpc>
                <a:spcPct val="100000"/>
              </a:lnSpc>
              <a:spcBef>
                <a:spcPts val="110"/>
              </a:spcBef>
            </a:pP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주요 제공 서지반출 형식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및</a:t>
            </a:r>
            <a:r>
              <a:rPr dirty="0" sz="1400" spc="9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소프트웨어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7472" y="1899157"/>
            <a:ext cx="1685925" cy="792480"/>
          </a:xfrm>
          <a:custGeom>
            <a:avLst/>
            <a:gdLst/>
            <a:ahLst/>
            <a:cxnLst/>
            <a:rect l="l" t="t" r="r" b="b"/>
            <a:pathLst>
              <a:path w="1685925" h="792480">
                <a:moveTo>
                  <a:pt x="1601723" y="289305"/>
                </a:moveTo>
                <a:lnTo>
                  <a:pt x="83820" y="289305"/>
                </a:lnTo>
                <a:lnTo>
                  <a:pt x="51193" y="295884"/>
                </a:lnTo>
                <a:lnTo>
                  <a:pt x="24550" y="313832"/>
                </a:lnTo>
                <a:lnTo>
                  <a:pt x="6587" y="340473"/>
                </a:lnTo>
                <a:lnTo>
                  <a:pt x="0" y="373125"/>
                </a:lnTo>
                <a:lnTo>
                  <a:pt x="0" y="708405"/>
                </a:lnTo>
                <a:lnTo>
                  <a:pt x="6587" y="741005"/>
                </a:lnTo>
                <a:lnTo>
                  <a:pt x="24550" y="767651"/>
                </a:lnTo>
                <a:lnTo>
                  <a:pt x="51193" y="785629"/>
                </a:lnTo>
                <a:lnTo>
                  <a:pt x="83820" y="792226"/>
                </a:lnTo>
                <a:lnTo>
                  <a:pt x="1601723" y="792226"/>
                </a:lnTo>
                <a:lnTo>
                  <a:pt x="1634376" y="785629"/>
                </a:lnTo>
                <a:lnTo>
                  <a:pt x="1661017" y="767651"/>
                </a:lnTo>
                <a:lnTo>
                  <a:pt x="1678965" y="741005"/>
                </a:lnTo>
                <a:lnTo>
                  <a:pt x="1685544" y="708405"/>
                </a:lnTo>
                <a:lnTo>
                  <a:pt x="1685544" y="373125"/>
                </a:lnTo>
                <a:lnTo>
                  <a:pt x="1678965" y="340473"/>
                </a:lnTo>
                <a:lnTo>
                  <a:pt x="1661017" y="313832"/>
                </a:lnTo>
                <a:lnTo>
                  <a:pt x="1634376" y="295884"/>
                </a:lnTo>
                <a:lnTo>
                  <a:pt x="1601723" y="289305"/>
                </a:lnTo>
                <a:close/>
              </a:path>
              <a:path w="1685925" h="792480">
                <a:moveTo>
                  <a:pt x="179489" y="0"/>
                </a:moveTo>
                <a:lnTo>
                  <a:pt x="280923" y="289305"/>
                </a:lnTo>
                <a:lnTo>
                  <a:pt x="702310" y="289305"/>
                </a:lnTo>
                <a:lnTo>
                  <a:pt x="1794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7472" y="1899157"/>
            <a:ext cx="1685925" cy="792480"/>
          </a:xfrm>
          <a:custGeom>
            <a:avLst/>
            <a:gdLst/>
            <a:ahLst/>
            <a:cxnLst/>
            <a:rect l="l" t="t" r="r" b="b"/>
            <a:pathLst>
              <a:path w="1685925" h="792480">
                <a:moveTo>
                  <a:pt x="0" y="373125"/>
                </a:moveTo>
                <a:lnTo>
                  <a:pt x="6587" y="340473"/>
                </a:lnTo>
                <a:lnTo>
                  <a:pt x="24550" y="313832"/>
                </a:lnTo>
                <a:lnTo>
                  <a:pt x="51193" y="295884"/>
                </a:lnTo>
                <a:lnTo>
                  <a:pt x="83820" y="289305"/>
                </a:lnTo>
                <a:lnTo>
                  <a:pt x="280923" y="289305"/>
                </a:lnTo>
                <a:lnTo>
                  <a:pt x="179489" y="0"/>
                </a:lnTo>
                <a:lnTo>
                  <a:pt x="702310" y="289305"/>
                </a:lnTo>
                <a:lnTo>
                  <a:pt x="1601723" y="289305"/>
                </a:lnTo>
                <a:lnTo>
                  <a:pt x="1634376" y="295884"/>
                </a:lnTo>
                <a:lnTo>
                  <a:pt x="1661017" y="313832"/>
                </a:lnTo>
                <a:lnTo>
                  <a:pt x="1678965" y="340473"/>
                </a:lnTo>
                <a:lnTo>
                  <a:pt x="1685544" y="373125"/>
                </a:lnTo>
                <a:lnTo>
                  <a:pt x="1685544" y="498855"/>
                </a:lnTo>
                <a:lnTo>
                  <a:pt x="1685544" y="708405"/>
                </a:lnTo>
                <a:lnTo>
                  <a:pt x="1678965" y="741005"/>
                </a:lnTo>
                <a:lnTo>
                  <a:pt x="1661017" y="767651"/>
                </a:lnTo>
                <a:lnTo>
                  <a:pt x="1634376" y="785629"/>
                </a:lnTo>
                <a:lnTo>
                  <a:pt x="1601723" y="792226"/>
                </a:lnTo>
                <a:lnTo>
                  <a:pt x="702310" y="792226"/>
                </a:lnTo>
                <a:lnTo>
                  <a:pt x="280923" y="792226"/>
                </a:lnTo>
                <a:lnTo>
                  <a:pt x="83820" y="792226"/>
                </a:lnTo>
                <a:lnTo>
                  <a:pt x="51193" y="785629"/>
                </a:lnTo>
                <a:lnTo>
                  <a:pt x="24550" y="767651"/>
                </a:lnTo>
                <a:lnTo>
                  <a:pt x="6587" y="741005"/>
                </a:lnTo>
                <a:lnTo>
                  <a:pt x="0" y="708405"/>
                </a:lnTo>
                <a:lnTo>
                  <a:pt x="0" y="498855"/>
                </a:lnTo>
                <a:lnTo>
                  <a:pt x="0" y="373125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28929" y="2252598"/>
            <a:ext cx="1321435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000" spc="-100">
                <a:solidFill>
                  <a:srgbClr val="404040"/>
                </a:solidFill>
                <a:latin typeface="함초롬돋움"/>
                <a:cs typeface="함초롬돋움"/>
              </a:rPr>
              <a:t>서지 관리도구로</a:t>
            </a:r>
            <a:r>
              <a:rPr dirty="0" sz="1000" spc="-18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000" spc="-100">
                <a:solidFill>
                  <a:srgbClr val="404040"/>
                </a:solidFill>
                <a:latin typeface="함초롬돋움"/>
                <a:cs typeface="함초롬돋움"/>
              </a:rPr>
              <a:t>저장하고</a:t>
            </a:r>
            <a:endParaRPr sz="1000">
              <a:latin typeface="함초롬돋움"/>
              <a:cs typeface="함초롬돋움"/>
            </a:endParaRPr>
          </a:p>
          <a:p>
            <a:pPr algn="ctr" marL="1270">
              <a:lnSpc>
                <a:spcPct val="100000"/>
              </a:lnSpc>
            </a:pPr>
            <a:r>
              <a:rPr dirty="0" sz="1000" spc="-100">
                <a:solidFill>
                  <a:srgbClr val="404040"/>
                </a:solidFill>
                <a:latin typeface="함초롬돋움"/>
                <a:cs typeface="함초롬돋움"/>
              </a:rPr>
              <a:t>싶은 기사 선택</a:t>
            </a:r>
            <a:r>
              <a:rPr dirty="0" sz="1000" spc="-7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000" spc="-95">
                <a:solidFill>
                  <a:srgbClr val="404040"/>
                </a:solidFill>
                <a:latin typeface="함초롬돋움"/>
                <a:cs typeface="함초롬돋움"/>
              </a:rPr>
              <a:t>확인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27116" y="515238"/>
            <a:ext cx="542925" cy="153670"/>
          </a:xfrm>
          <a:custGeom>
            <a:avLst/>
            <a:gdLst/>
            <a:ahLst/>
            <a:cxnLst/>
            <a:rect l="l" t="t" r="r" b="b"/>
            <a:pathLst>
              <a:path w="542925" h="153670">
                <a:moveTo>
                  <a:pt x="276098" y="0"/>
                </a:moveTo>
                <a:lnTo>
                  <a:pt x="225044" y="3428"/>
                </a:lnTo>
                <a:lnTo>
                  <a:pt x="175768" y="12700"/>
                </a:lnTo>
                <a:lnTo>
                  <a:pt x="129794" y="27177"/>
                </a:lnTo>
                <a:lnTo>
                  <a:pt x="88265" y="46100"/>
                </a:lnTo>
                <a:lnTo>
                  <a:pt x="52832" y="68580"/>
                </a:lnTo>
                <a:lnTo>
                  <a:pt x="19685" y="101091"/>
                </a:lnTo>
                <a:lnTo>
                  <a:pt x="1778" y="137540"/>
                </a:lnTo>
                <a:lnTo>
                  <a:pt x="0" y="152653"/>
                </a:lnTo>
                <a:lnTo>
                  <a:pt x="19050" y="153670"/>
                </a:lnTo>
                <a:lnTo>
                  <a:pt x="19373" y="147955"/>
                </a:lnTo>
                <a:lnTo>
                  <a:pt x="19431" y="146938"/>
                </a:lnTo>
                <a:lnTo>
                  <a:pt x="20271" y="142366"/>
                </a:lnTo>
                <a:lnTo>
                  <a:pt x="20370" y="141656"/>
                </a:lnTo>
                <a:lnTo>
                  <a:pt x="20480" y="141350"/>
                </a:lnTo>
                <a:lnTo>
                  <a:pt x="21882" y="136398"/>
                </a:lnTo>
                <a:lnTo>
                  <a:pt x="22098" y="135636"/>
                </a:lnTo>
                <a:lnTo>
                  <a:pt x="24384" y="129794"/>
                </a:lnTo>
                <a:lnTo>
                  <a:pt x="26938" y="124713"/>
                </a:lnTo>
                <a:lnTo>
                  <a:pt x="27305" y="123951"/>
                </a:lnTo>
                <a:lnTo>
                  <a:pt x="30482" y="118745"/>
                </a:lnTo>
                <a:lnTo>
                  <a:pt x="30353" y="118745"/>
                </a:lnTo>
                <a:lnTo>
                  <a:pt x="34925" y="112395"/>
                </a:lnTo>
                <a:lnTo>
                  <a:pt x="39750" y="106425"/>
                </a:lnTo>
                <a:lnTo>
                  <a:pt x="44744" y="101091"/>
                </a:lnTo>
                <a:lnTo>
                  <a:pt x="51054" y="94869"/>
                </a:lnTo>
                <a:lnTo>
                  <a:pt x="64164" y="83947"/>
                </a:lnTo>
                <a:lnTo>
                  <a:pt x="64770" y="83438"/>
                </a:lnTo>
                <a:lnTo>
                  <a:pt x="79714" y="73151"/>
                </a:lnTo>
                <a:lnTo>
                  <a:pt x="97536" y="62611"/>
                </a:lnTo>
                <a:lnTo>
                  <a:pt x="97795" y="62611"/>
                </a:lnTo>
                <a:lnTo>
                  <a:pt x="116459" y="53339"/>
                </a:lnTo>
                <a:lnTo>
                  <a:pt x="136298" y="45085"/>
                </a:lnTo>
                <a:lnTo>
                  <a:pt x="136906" y="44831"/>
                </a:lnTo>
                <a:lnTo>
                  <a:pt x="157875" y="37591"/>
                </a:lnTo>
                <a:lnTo>
                  <a:pt x="157734" y="37591"/>
                </a:lnTo>
                <a:lnTo>
                  <a:pt x="180278" y="31114"/>
                </a:lnTo>
                <a:lnTo>
                  <a:pt x="180721" y="30987"/>
                </a:lnTo>
                <a:lnTo>
                  <a:pt x="203962" y="25908"/>
                </a:lnTo>
                <a:lnTo>
                  <a:pt x="204266" y="25908"/>
                </a:lnTo>
                <a:lnTo>
                  <a:pt x="227837" y="22225"/>
                </a:lnTo>
                <a:lnTo>
                  <a:pt x="228441" y="22225"/>
                </a:lnTo>
                <a:lnTo>
                  <a:pt x="251968" y="19812"/>
                </a:lnTo>
                <a:lnTo>
                  <a:pt x="251333" y="19812"/>
                </a:lnTo>
                <a:lnTo>
                  <a:pt x="276009" y="19060"/>
                </a:lnTo>
                <a:lnTo>
                  <a:pt x="275717" y="19050"/>
                </a:lnTo>
                <a:lnTo>
                  <a:pt x="399341" y="19050"/>
                </a:lnTo>
                <a:lnTo>
                  <a:pt x="376174" y="12573"/>
                </a:lnTo>
                <a:lnTo>
                  <a:pt x="351917" y="7238"/>
                </a:lnTo>
                <a:lnTo>
                  <a:pt x="326898" y="3301"/>
                </a:lnTo>
                <a:lnTo>
                  <a:pt x="301625" y="888"/>
                </a:lnTo>
                <a:lnTo>
                  <a:pt x="276098" y="0"/>
                </a:lnTo>
                <a:close/>
              </a:path>
              <a:path w="542925" h="153670">
                <a:moveTo>
                  <a:pt x="494402" y="91127"/>
                </a:moveTo>
                <a:lnTo>
                  <a:pt x="471932" y="103759"/>
                </a:lnTo>
                <a:lnTo>
                  <a:pt x="542544" y="151511"/>
                </a:lnTo>
                <a:lnTo>
                  <a:pt x="540123" y="102362"/>
                </a:lnTo>
                <a:lnTo>
                  <a:pt x="504190" y="102362"/>
                </a:lnTo>
                <a:lnTo>
                  <a:pt x="494402" y="91127"/>
                </a:lnTo>
                <a:close/>
              </a:path>
              <a:path w="542925" h="153670">
                <a:moveTo>
                  <a:pt x="19407" y="147358"/>
                </a:moveTo>
                <a:lnTo>
                  <a:pt x="19304" y="147955"/>
                </a:lnTo>
                <a:lnTo>
                  <a:pt x="19407" y="147358"/>
                </a:lnTo>
                <a:close/>
              </a:path>
              <a:path w="542925" h="153670">
                <a:moveTo>
                  <a:pt x="19479" y="146938"/>
                </a:moveTo>
                <a:lnTo>
                  <a:pt x="19407" y="147358"/>
                </a:lnTo>
                <a:lnTo>
                  <a:pt x="19479" y="146938"/>
                </a:lnTo>
                <a:close/>
              </a:path>
              <a:path w="542925" h="153670">
                <a:moveTo>
                  <a:pt x="20447" y="141350"/>
                </a:moveTo>
                <a:lnTo>
                  <a:pt x="20193" y="142366"/>
                </a:lnTo>
                <a:lnTo>
                  <a:pt x="20394" y="141656"/>
                </a:lnTo>
                <a:lnTo>
                  <a:pt x="20447" y="141350"/>
                </a:lnTo>
                <a:close/>
              </a:path>
              <a:path w="542925" h="153670">
                <a:moveTo>
                  <a:pt x="20394" y="141656"/>
                </a:moveTo>
                <a:lnTo>
                  <a:pt x="20193" y="142366"/>
                </a:lnTo>
                <a:lnTo>
                  <a:pt x="20394" y="141656"/>
                </a:lnTo>
                <a:close/>
              </a:path>
              <a:path w="542925" h="153670">
                <a:moveTo>
                  <a:pt x="20480" y="141350"/>
                </a:moveTo>
                <a:lnTo>
                  <a:pt x="20394" y="141656"/>
                </a:lnTo>
                <a:lnTo>
                  <a:pt x="20480" y="141350"/>
                </a:lnTo>
                <a:close/>
              </a:path>
              <a:path w="542925" h="153670">
                <a:moveTo>
                  <a:pt x="22098" y="135636"/>
                </a:moveTo>
                <a:lnTo>
                  <a:pt x="21844" y="136398"/>
                </a:lnTo>
                <a:lnTo>
                  <a:pt x="21989" y="136020"/>
                </a:lnTo>
                <a:lnTo>
                  <a:pt x="22098" y="135636"/>
                </a:lnTo>
                <a:close/>
              </a:path>
              <a:path w="542925" h="153670">
                <a:moveTo>
                  <a:pt x="21989" y="136020"/>
                </a:moveTo>
                <a:lnTo>
                  <a:pt x="21844" y="136398"/>
                </a:lnTo>
                <a:lnTo>
                  <a:pt x="21989" y="136020"/>
                </a:lnTo>
                <a:close/>
              </a:path>
              <a:path w="542925" h="153670">
                <a:moveTo>
                  <a:pt x="22137" y="135636"/>
                </a:moveTo>
                <a:lnTo>
                  <a:pt x="21989" y="136020"/>
                </a:lnTo>
                <a:lnTo>
                  <a:pt x="22137" y="135636"/>
                </a:lnTo>
                <a:close/>
              </a:path>
              <a:path w="542925" h="153670">
                <a:moveTo>
                  <a:pt x="24496" y="129794"/>
                </a:moveTo>
                <a:lnTo>
                  <a:pt x="24130" y="130556"/>
                </a:lnTo>
                <a:lnTo>
                  <a:pt x="24496" y="129794"/>
                </a:lnTo>
                <a:close/>
              </a:path>
              <a:path w="542925" h="153670">
                <a:moveTo>
                  <a:pt x="27378" y="123951"/>
                </a:moveTo>
                <a:lnTo>
                  <a:pt x="26999" y="124586"/>
                </a:lnTo>
                <a:lnTo>
                  <a:pt x="27378" y="123951"/>
                </a:lnTo>
                <a:close/>
              </a:path>
              <a:path w="542925" h="153670">
                <a:moveTo>
                  <a:pt x="30861" y="118110"/>
                </a:moveTo>
                <a:lnTo>
                  <a:pt x="30353" y="118745"/>
                </a:lnTo>
                <a:lnTo>
                  <a:pt x="30482" y="118745"/>
                </a:lnTo>
                <a:lnTo>
                  <a:pt x="30861" y="118110"/>
                </a:lnTo>
                <a:close/>
              </a:path>
              <a:path w="542925" h="153670">
                <a:moveTo>
                  <a:pt x="34975" y="112395"/>
                </a:moveTo>
                <a:lnTo>
                  <a:pt x="34671" y="112775"/>
                </a:lnTo>
                <a:lnTo>
                  <a:pt x="34975" y="112395"/>
                </a:lnTo>
                <a:close/>
              </a:path>
              <a:path w="542925" h="153670">
                <a:moveTo>
                  <a:pt x="39837" y="106425"/>
                </a:moveTo>
                <a:lnTo>
                  <a:pt x="39370" y="106934"/>
                </a:lnTo>
                <a:lnTo>
                  <a:pt x="39837" y="106425"/>
                </a:lnTo>
                <a:close/>
              </a:path>
              <a:path w="542925" h="153670">
                <a:moveTo>
                  <a:pt x="511345" y="81602"/>
                </a:moveTo>
                <a:lnTo>
                  <a:pt x="494402" y="91127"/>
                </a:lnTo>
                <a:lnTo>
                  <a:pt x="504190" y="102362"/>
                </a:lnTo>
                <a:lnTo>
                  <a:pt x="518541" y="89915"/>
                </a:lnTo>
                <a:lnTo>
                  <a:pt x="511345" y="81602"/>
                </a:lnTo>
                <a:close/>
              </a:path>
              <a:path w="542925" h="153670">
                <a:moveTo>
                  <a:pt x="538353" y="66421"/>
                </a:moveTo>
                <a:lnTo>
                  <a:pt x="511345" y="81602"/>
                </a:lnTo>
                <a:lnTo>
                  <a:pt x="518541" y="89915"/>
                </a:lnTo>
                <a:lnTo>
                  <a:pt x="504190" y="102362"/>
                </a:lnTo>
                <a:lnTo>
                  <a:pt x="540123" y="102362"/>
                </a:lnTo>
                <a:lnTo>
                  <a:pt x="538353" y="66421"/>
                </a:lnTo>
                <a:close/>
              </a:path>
              <a:path w="542925" h="153670">
                <a:moveTo>
                  <a:pt x="45139" y="100662"/>
                </a:moveTo>
                <a:lnTo>
                  <a:pt x="44831" y="100964"/>
                </a:lnTo>
                <a:lnTo>
                  <a:pt x="45139" y="100662"/>
                </a:lnTo>
                <a:close/>
              </a:path>
              <a:path w="542925" h="153670">
                <a:moveTo>
                  <a:pt x="51151" y="94869"/>
                </a:moveTo>
                <a:lnTo>
                  <a:pt x="50546" y="95376"/>
                </a:lnTo>
                <a:lnTo>
                  <a:pt x="51151" y="94869"/>
                </a:lnTo>
                <a:close/>
              </a:path>
              <a:path w="542925" h="153670">
                <a:moveTo>
                  <a:pt x="511242" y="81661"/>
                </a:moveTo>
                <a:lnTo>
                  <a:pt x="486156" y="81661"/>
                </a:lnTo>
                <a:lnTo>
                  <a:pt x="488061" y="83312"/>
                </a:lnTo>
                <a:lnTo>
                  <a:pt x="487594" y="83312"/>
                </a:lnTo>
                <a:lnTo>
                  <a:pt x="494402" y="91127"/>
                </a:lnTo>
                <a:lnTo>
                  <a:pt x="508305" y="83312"/>
                </a:lnTo>
                <a:lnTo>
                  <a:pt x="488061" y="83312"/>
                </a:lnTo>
                <a:lnTo>
                  <a:pt x="486916" y="82534"/>
                </a:lnTo>
                <a:lnTo>
                  <a:pt x="509688" y="82534"/>
                </a:lnTo>
                <a:lnTo>
                  <a:pt x="511242" y="81661"/>
                </a:lnTo>
                <a:close/>
              </a:path>
              <a:path w="542925" h="153670">
                <a:moveTo>
                  <a:pt x="64770" y="83438"/>
                </a:moveTo>
                <a:lnTo>
                  <a:pt x="64135" y="83947"/>
                </a:lnTo>
                <a:lnTo>
                  <a:pt x="64305" y="83828"/>
                </a:lnTo>
                <a:lnTo>
                  <a:pt x="64770" y="83438"/>
                </a:lnTo>
                <a:close/>
              </a:path>
              <a:path w="542925" h="153670">
                <a:moveTo>
                  <a:pt x="64305" y="83828"/>
                </a:moveTo>
                <a:lnTo>
                  <a:pt x="64135" y="83947"/>
                </a:lnTo>
                <a:lnTo>
                  <a:pt x="64305" y="83828"/>
                </a:lnTo>
                <a:close/>
              </a:path>
              <a:path w="542925" h="153670">
                <a:moveTo>
                  <a:pt x="64868" y="83438"/>
                </a:moveTo>
                <a:lnTo>
                  <a:pt x="64305" y="83828"/>
                </a:lnTo>
                <a:lnTo>
                  <a:pt x="64868" y="83438"/>
                </a:lnTo>
                <a:close/>
              </a:path>
              <a:path w="542925" h="153670">
                <a:moveTo>
                  <a:pt x="486156" y="81661"/>
                </a:moveTo>
                <a:lnTo>
                  <a:pt x="486916" y="82534"/>
                </a:lnTo>
                <a:lnTo>
                  <a:pt x="488061" y="83312"/>
                </a:lnTo>
                <a:lnTo>
                  <a:pt x="486156" y="81661"/>
                </a:lnTo>
                <a:close/>
              </a:path>
              <a:path w="542925" h="153670">
                <a:moveTo>
                  <a:pt x="503262" y="72262"/>
                </a:moveTo>
                <a:lnTo>
                  <a:pt x="471805" y="72262"/>
                </a:lnTo>
                <a:lnTo>
                  <a:pt x="472440" y="72644"/>
                </a:lnTo>
                <a:lnTo>
                  <a:pt x="486916" y="82534"/>
                </a:lnTo>
                <a:lnTo>
                  <a:pt x="486156" y="81661"/>
                </a:lnTo>
                <a:lnTo>
                  <a:pt x="511242" y="81661"/>
                </a:lnTo>
                <a:lnTo>
                  <a:pt x="503262" y="72262"/>
                </a:lnTo>
                <a:close/>
              </a:path>
              <a:path w="542925" h="153670">
                <a:moveTo>
                  <a:pt x="80194" y="72818"/>
                </a:moveTo>
                <a:lnTo>
                  <a:pt x="79629" y="73151"/>
                </a:lnTo>
                <a:lnTo>
                  <a:pt x="80194" y="72818"/>
                </a:lnTo>
                <a:close/>
              </a:path>
              <a:path w="542925" h="153670">
                <a:moveTo>
                  <a:pt x="471924" y="72344"/>
                </a:moveTo>
                <a:lnTo>
                  <a:pt x="472365" y="72644"/>
                </a:lnTo>
                <a:lnTo>
                  <a:pt x="471924" y="72344"/>
                </a:lnTo>
                <a:close/>
              </a:path>
              <a:path w="542925" h="153670">
                <a:moveTo>
                  <a:pt x="490982" y="62230"/>
                </a:moveTo>
                <a:lnTo>
                  <a:pt x="454533" y="62230"/>
                </a:lnTo>
                <a:lnTo>
                  <a:pt x="455041" y="62484"/>
                </a:lnTo>
                <a:lnTo>
                  <a:pt x="471924" y="72344"/>
                </a:lnTo>
                <a:lnTo>
                  <a:pt x="503262" y="72262"/>
                </a:lnTo>
                <a:lnTo>
                  <a:pt x="499745" y="68199"/>
                </a:lnTo>
                <a:lnTo>
                  <a:pt x="490982" y="62230"/>
                </a:lnTo>
                <a:close/>
              </a:path>
              <a:path w="542925" h="153670">
                <a:moveTo>
                  <a:pt x="97795" y="62611"/>
                </a:moveTo>
                <a:lnTo>
                  <a:pt x="97536" y="62611"/>
                </a:lnTo>
                <a:lnTo>
                  <a:pt x="97028" y="62991"/>
                </a:lnTo>
                <a:lnTo>
                  <a:pt x="97795" y="62611"/>
                </a:lnTo>
                <a:close/>
              </a:path>
              <a:path w="542925" h="153670">
                <a:moveTo>
                  <a:pt x="454587" y="62261"/>
                </a:moveTo>
                <a:lnTo>
                  <a:pt x="454969" y="62484"/>
                </a:lnTo>
                <a:lnTo>
                  <a:pt x="454587" y="62261"/>
                </a:lnTo>
                <a:close/>
              </a:path>
              <a:path w="542925" h="153670">
                <a:moveTo>
                  <a:pt x="476519" y="52959"/>
                </a:moveTo>
                <a:lnTo>
                  <a:pt x="435610" y="52959"/>
                </a:lnTo>
                <a:lnTo>
                  <a:pt x="454587" y="62261"/>
                </a:lnTo>
                <a:lnTo>
                  <a:pt x="490982" y="62230"/>
                </a:lnTo>
                <a:lnTo>
                  <a:pt x="482219" y="56261"/>
                </a:lnTo>
                <a:lnTo>
                  <a:pt x="476519" y="52959"/>
                </a:lnTo>
                <a:close/>
              </a:path>
              <a:path w="542925" h="153670">
                <a:moveTo>
                  <a:pt x="116558" y="53339"/>
                </a:moveTo>
                <a:lnTo>
                  <a:pt x="115950" y="53594"/>
                </a:lnTo>
                <a:lnTo>
                  <a:pt x="116558" y="53339"/>
                </a:lnTo>
                <a:close/>
              </a:path>
              <a:path w="542925" h="153670">
                <a:moveTo>
                  <a:pt x="461745" y="44576"/>
                </a:moveTo>
                <a:lnTo>
                  <a:pt x="415290" y="44576"/>
                </a:lnTo>
                <a:lnTo>
                  <a:pt x="436118" y="53212"/>
                </a:lnTo>
                <a:lnTo>
                  <a:pt x="435610" y="52959"/>
                </a:lnTo>
                <a:lnTo>
                  <a:pt x="476519" y="52959"/>
                </a:lnTo>
                <a:lnTo>
                  <a:pt x="463804" y="45593"/>
                </a:lnTo>
                <a:lnTo>
                  <a:pt x="461745" y="44576"/>
                </a:lnTo>
                <a:close/>
              </a:path>
              <a:path w="542925" h="153670">
                <a:moveTo>
                  <a:pt x="137003" y="44831"/>
                </a:moveTo>
                <a:lnTo>
                  <a:pt x="136432" y="45028"/>
                </a:lnTo>
                <a:lnTo>
                  <a:pt x="137003" y="44831"/>
                </a:lnTo>
                <a:close/>
              </a:path>
              <a:path w="542925" h="153670">
                <a:moveTo>
                  <a:pt x="446825" y="37211"/>
                </a:moveTo>
                <a:lnTo>
                  <a:pt x="393827" y="37211"/>
                </a:lnTo>
                <a:lnTo>
                  <a:pt x="415798" y="44831"/>
                </a:lnTo>
                <a:lnTo>
                  <a:pt x="415290" y="44576"/>
                </a:lnTo>
                <a:lnTo>
                  <a:pt x="461745" y="44576"/>
                </a:lnTo>
                <a:lnTo>
                  <a:pt x="446825" y="37211"/>
                </a:lnTo>
                <a:close/>
              </a:path>
              <a:path w="542925" h="153670">
                <a:moveTo>
                  <a:pt x="158242" y="37464"/>
                </a:moveTo>
                <a:lnTo>
                  <a:pt x="157734" y="37591"/>
                </a:lnTo>
                <a:lnTo>
                  <a:pt x="157875" y="37591"/>
                </a:lnTo>
                <a:lnTo>
                  <a:pt x="158242" y="37464"/>
                </a:lnTo>
                <a:close/>
              </a:path>
              <a:path w="542925" h="153670">
                <a:moveTo>
                  <a:pt x="371221" y="30987"/>
                </a:moveTo>
                <a:lnTo>
                  <a:pt x="394335" y="37464"/>
                </a:lnTo>
                <a:lnTo>
                  <a:pt x="393827" y="37211"/>
                </a:lnTo>
                <a:lnTo>
                  <a:pt x="446825" y="37211"/>
                </a:lnTo>
                <a:lnTo>
                  <a:pt x="443738" y="35687"/>
                </a:lnTo>
                <a:lnTo>
                  <a:pt x="432539" y="31114"/>
                </a:lnTo>
                <a:lnTo>
                  <a:pt x="371856" y="31114"/>
                </a:lnTo>
                <a:lnTo>
                  <a:pt x="371221" y="30987"/>
                </a:lnTo>
                <a:close/>
              </a:path>
              <a:path w="542925" h="153670">
                <a:moveTo>
                  <a:pt x="180491" y="31053"/>
                </a:moveTo>
                <a:lnTo>
                  <a:pt x="180212" y="31114"/>
                </a:lnTo>
                <a:lnTo>
                  <a:pt x="180491" y="31053"/>
                </a:lnTo>
                <a:close/>
              </a:path>
              <a:path w="542925" h="153670">
                <a:moveTo>
                  <a:pt x="419326" y="25908"/>
                </a:moveTo>
                <a:lnTo>
                  <a:pt x="348107" y="25908"/>
                </a:lnTo>
                <a:lnTo>
                  <a:pt x="371856" y="31114"/>
                </a:lnTo>
                <a:lnTo>
                  <a:pt x="432539" y="31114"/>
                </a:lnTo>
                <a:lnTo>
                  <a:pt x="422275" y="26924"/>
                </a:lnTo>
                <a:lnTo>
                  <a:pt x="419326" y="25908"/>
                </a:lnTo>
                <a:close/>
              </a:path>
              <a:path w="542925" h="153670">
                <a:moveTo>
                  <a:pt x="180792" y="30987"/>
                </a:moveTo>
                <a:lnTo>
                  <a:pt x="180491" y="31053"/>
                </a:lnTo>
                <a:lnTo>
                  <a:pt x="180792" y="30987"/>
                </a:lnTo>
                <a:close/>
              </a:path>
              <a:path w="542925" h="153670">
                <a:moveTo>
                  <a:pt x="204266" y="25908"/>
                </a:moveTo>
                <a:lnTo>
                  <a:pt x="203962" y="25908"/>
                </a:lnTo>
                <a:lnTo>
                  <a:pt x="203454" y="26035"/>
                </a:lnTo>
                <a:lnTo>
                  <a:pt x="204266" y="25908"/>
                </a:lnTo>
                <a:close/>
              </a:path>
              <a:path w="542925" h="153670">
                <a:moveTo>
                  <a:pt x="408271" y="22098"/>
                </a:moveTo>
                <a:lnTo>
                  <a:pt x="324231" y="22098"/>
                </a:lnTo>
                <a:lnTo>
                  <a:pt x="348615" y="26035"/>
                </a:lnTo>
                <a:lnTo>
                  <a:pt x="348107" y="25908"/>
                </a:lnTo>
                <a:lnTo>
                  <a:pt x="419326" y="25908"/>
                </a:lnTo>
                <a:lnTo>
                  <a:pt x="408271" y="22098"/>
                </a:lnTo>
                <a:close/>
              </a:path>
              <a:path w="542925" h="153670">
                <a:moveTo>
                  <a:pt x="228441" y="22225"/>
                </a:moveTo>
                <a:lnTo>
                  <a:pt x="227837" y="22225"/>
                </a:lnTo>
                <a:lnTo>
                  <a:pt x="227203" y="22351"/>
                </a:lnTo>
                <a:lnTo>
                  <a:pt x="228441" y="22225"/>
                </a:lnTo>
                <a:close/>
              </a:path>
              <a:path w="542925" h="153670">
                <a:moveTo>
                  <a:pt x="399341" y="19050"/>
                </a:moveTo>
                <a:lnTo>
                  <a:pt x="276009" y="19060"/>
                </a:lnTo>
                <a:lnTo>
                  <a:pt x="300609" y="19938"/>
                </a:lnTo>
                <a:lnTo>
                  <a:pt x="300100" y="19938"/>
                </a:lnTo>
                <a:lnTo>
                  <a:pt x="324866" y="22225"/>
                </a:lnTo>
                <a:lnTo>
                  <a:pt x="324231" y="22098"/>
                </a:lnTo>
                <a:lnTo>
                  <a:pt x="408271" y="22098"/>
                </a:lnTo>
                <a:lnTo>
                  <a:pt x="399796" y="19176"/>
                </a:lnTo>
                <a:lnTo>
                  <a:pt x="399341" y="1905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826620" y="2649092"/>
            <a:ext cx="217804" cy="578485"/>
          </a:xfrm>
          <a:custGeom>
            <a:avLst/>
            <a:gdLst/>
            <a:ahLst/>
            <a:cxnLst/>
            <a:rect l="l" t="t" r="r" b="b"/>
            <a:pathLst>
              <a:path w="217804" h="578485">
                <a:moveTo>
                  <a:pt x="72262" y="505968"/>
                </a:moveTo>
                <a:lnTo>
                  <a:pt x="11937" y="566166"/>
                </a:lnTo>
                <a:lnTo>
                  <a:pt x="96393" y="578231"/>
                </a:lnTo>
                <a:lnTo>
                  <a:pt x="88505" y="554609"/>
                </a:lnTo>
                <a:lnTo>
                  <a:pt x="76326" y="554609"/>
                </a:lnTo>
                <a:lnTo>
                  <a:pt x="68072" y="537464"/>
                </a:lnTo>
                <a:lnTo>
                  <a:pt x="80743" y="531365"/>
                </a:lnTo>
                <a:lnTo>
                  <a:pt x="72262" y="505968"/>
                </a:lnTo>
                <a:close/>
              </a:path>
              <a:path w="217804" h="578485">
                <a:moveTo>
                  <a:pt x="80743" y="531365"/>
                </a:moveTo>
                <a:lnTo>
                  <a:pt x="68072" y="537464"/>
                </a:lnTo>
                <a:lnTo>
                  <a:pt x="76326" y="554609"/>
                </a:lnTo>
                <a:lnTo>
                  <a:pt x="86816" y="549551"/>
                </a:lnTo>
                <a:lnTo>
                  <a:pt x="80743" y="531365"/>
                </a:lnTo>
                <a:close/>
              </a:path>
              <a:path w="217804" h="578485">
                <a:moveTo>
                  <a:pt x="86816" y="549551"/>
                </a:moveTo>
                <a:lnTo>
                  <a:pt x="76326" y="554609"/>
                </a:lnTo>
                <a:lnTo>
                  <a:pt x="88505" y="554609"/>
                </a:lnTo>
                <a:lnTo>
                  <a:pt x="86816" y="549551"/>
                </a:lnTo>
                <a:close/>
              </a:path>
              <a:path w="217804" h="578485">
                <a:moveTo>
                  <a:pt x="87506" y="528110"/>
                </a:moveTo>
                <a:lnTo>
                  <a:pt x="80743" y="531365"/>
                </a:lnTo>
                <a:lnTo>
                  <a:pt x="86816" y="549551"/>
                </a:lnTo>
                <a:lnTo>
                  <a:pt x="97662" y="544322"/>
                </a:lnTo>
                <a:lnTo>
                  <a:pt x="107187" y="536829"/>
                </a:lnTo>
                <a:lnTo>
                  <a:pt x="115989" y="528828"/>
                </a:lnTo>
                <a:lnTo>
                  <a:pt x="86613" y="528828"/>
                </a:lnTo>
                <a:lnTo>
                  <a:pt x="87506" y="528110"/>
                </a:lnTo>
                <a:close/>
              </a:path>
              <a:path w="217804" h="578485">
                <a:moveTo>
                  <a:pt x="88392" y="527685"/>
                </a:moveTo>
                <a:lnTo>
                  <a:pt x="87506" y="528110"/>
                </a:lnTo>
                <a:lnTo>
                  <a:pt x="86613" y="528828"/>
                </a:lnTo>
                <a:lnTo>
                  <a:pt x="88392" y="527685"/>
                </a:lnTo>
                <a:close/>
              </a:path>
              <a:path w="217804" h="578485">
                <a:moveTo>
                  <a:pt x="117246" y="527685"/>
                </a:moveTo>
                <a:lnTo>
                  <a:pt x="88392" y="527685"/>
                </a:lnTo>
                <a:lnTo>
                  <a:pt x="86613" y="528828"/>
                </a:lnTo>
                <a:lnTo>
                  <a:pt x="115989" y="528828"/>
                </a:lnTo>
                <a:lnTo>
                  <a:pt x="117246" y="527685"/>
                </a:lnTo>
                <a:close/>
              </a:path>
              <a:path w="217804" h="578485">
                <a:moveTo>
                  <a:pt x="136500" y="507746"/>
                </a:moveTo>
                <a:lnTo>
                  <a:pt x="110744" y="507746"/>
                </a:lnTo>
                <a:lnTo>
                  <a:pt x="110108" y="508381"/>
                </a:lnTo>
                <a:lnTo>
                  <a:pt x="94487" y="522605"/>
                </a:lnTo>
                <a:lnTo>
                  <a:pt x="87506" y="528110"/>
                </a:lnTo>
                <a:lnTo>
                  <a:pt x="88392" y="527685"/>
                </a:lnTo>
                <a:lnTo>
                  <a:pt x="117246" y="527685"/>
                </a:lnTo>
                <a:lnTo>
                  <a:pt x="123951" y="521589"/>
                </a:lnTo>
                <a:lnTo>
                  <a:pt x="136500" y="507746"/>
                </a:lnTo>
                <a:close/>
              </a:path>
              <a:path w="217804" h="578485">
                <a:moveTo>
                  <a:pt x="94996" y="522097"/>
                </a:moveTo>
                <a:lnTo>
                  <a:pt x="94363" y="522605"/>
                </a:lnTo>
                <a:lnTo>
                  <a:pt x="94996" y="522097"/>
                </a:lnTo>
                <a:close/>
              </a:path>
              <a:path w="217804" h="578485">
                <a:moveTo>
                  <a:pt x="110418" y="508043"/>
                </a:moveTo>
                <a:lnTo>
                  <a:pt x="110049" y="508381"/>
                </a:lnTo>
                <a:lnTo>
                  <a:pt x="110418" y="508043"/>
                </a:lnTo>
                <a:close/>
              </a:path>
              <a:path w="217804" h="578485">
                <a:moveTo>
                  <a:pt x="110744" y="507746"/>
                </a:moveTo>
                <a:lnTo>
                  <a:pt x="110418" y="508043"/>
                </a:lnTo>
                <a:lnTo>
                  <a:pt x="110108" y="508381"/>
                </a:lnTo>
                <a:lnTo>
                  <a:pt x="110744" y="507746"/>
                </a:lnTo>
                <a:close/>
              </a:path>
              <a:path w="217804" h="578485">
                <a:moveTo>
                  <a:pt x="149515" y="491490"/>
                </a:moveTo>
                <a:lnTo>
                  <a:pt x="125602" y="491490"/>
                </a:lnTo>
                <a:lnTo>
                  <a:pt x="110418" y="508043"/>
                </a:lnTo>
                <a:lnTo>
                  <a:pt x="110744" y="507746"/>
                </a:lnTo>
                <a:lnTo>
                  <a:pt x="136500" y="507746"/>
                </a:lnTo>
                <a:lnTo>
                  <a:pt x="139953" y="503936"/>
                </a:lnTo>
                <a:lnTo>
                  <a:pt x="149515" y="491490"/>
                </a:lnTo>
                <a:close/>
              </a:path>
              <a:path w="217804" h="578485">
                <a:moveTo>
                  <a:pt x="161971" y="473456"/>
                </a:moveTo>
                <a:lnTo>
                  <a:pt x="139319" y="473456"/>
                </a:lnTo>
                <a:lnTo>
                  <a:pt x="124968" y="492125"/>
                </a:lnTo>
                <a:lnTo>
                  <a:pt x="125602" y="491490"/>
                </a:lnTo>
                <a:lnTo>
                  <a:pt x="149515" y="491490"/>
                </a:lnTo>
                <a:lnTo>
                  <a:pt x="154685" y="484759"/>
                </a:lnTo>
                <a:lnTo>
                  <a:pt x="161971" y="473456"/>
                </a:lnTo>
                <a:close/>
              </a:path>
              <a:path w="217804" h="578485">
                <a:moveTo>
                  <a:pt x="173804" y="453644"/>
                </a:moveTo>
                <a:lnTo>
                  <a:pt x="152146" y="453644"/>
                </a:lnTo>
                <a:lnTo>
                  <a:pt x="151764" y="454279"/>
                </a:lnTo>
                <a:lnTo>
                  <a:pt x="138990" y="473883"/>
                </a:lnTo>
                <a:lnTo>
                  <a:pt x="139319" y="473456"/>
                </a:lnTo>
                <a:lnTo>
                  <a:pt x="161971" y="473456"/>
                </a:lnTo>
                <a:lnTo>
                  <a:pt x="168275" y="463677"/>
                </a:lnTo>
                <a:lnTo>
                  <a:pt x="173804" y="453644"/>
                </a:lnTo>
                <a:close/>
              </a:path>
              <a:path w="217804" h="578485">
                <a:moveTo>
                  <a:pt x="151939" y="453962"/>
                </a:moveTo>
                <a:lnTo>
                  <a:pt x="151733" y="454279"/>
                </a:lnTo>
                <a:lnTo>
                  <a:pt x="151939" y="453962"/>
                </a:lnTo>
                <a:close/>
              </a:path>
              <a:path w="217804" h="578485">
                <a:moveTo>
                  <a:pt x="152146" y="453644"/>
                </a:moveTo>
                <a:lnTo>
                  <a:pt x="151939" y="453962"/>
                </a:lnTo>
                <a:lnTo>
                  <a:pt x="151764" y="454279"/>
                </a:lnTo>
                <a:lnTo>
                  <a:pt x="152146" y="453644"/>
                </a:lnTo>
                <a:close/>
              </a:path>
              <a:path w="217804" h="578485">
                <a:moveTo>
                  <a:pt x="184551" y="432562"/>
                </a:moveTo>
                <a:lnTo>
                  <a:pt x="163702" y="432562"/>
                </a:lnTo>
                <a:lnTo>
                  <a:pt x="151939" y="453962"/>
                </a:lnTo>
                <a:lnTo>
                  <a:pt x="152146" y="453644"/>
                </a:lnTo>
                <a:lnTo>
                  <a:pt x="173804" y="453644"/>
                </a:lnTo>
                <a:lnTo>
                  <a:pt x="180594" y="441325"/>
                </a:lnTo>
                <a:lnTo>
                  <a:pt x="184551" y="432562"/>
                </a:lnTo>
                <a:close/>
              </a:path>
              <a:path w="217804" h="578485">
                <a:moveTo>
                  <a:pt x="194090" y="410083"/>
                </a:moveTo>
                <a:lnTo>
                  <a:pt x="173862" y="410083"/>
                </a:lnTo>
                <a:lnTo>
                  <a:pt x="173608" y="410718"/>
                </a:lnTo>
                <a:lnTo>
                  <a:pt x="163322" y="433197"/>
                </a:lnTo>
                <a:lnTo>
                  <a:pt x="163702" y="432562"/>
                </a:lnTo>
                <a:lnTo>
                  <a:pt x="184551" y="432562"/>
                </a:lnTo>
                <a:lnTo>
                  <a:pt x="191261" y="417703"/>
                </a:lnTo>
                <a:lnTo>
                  <a:pt x="194090" y="410083"/>
                </a:lnTo>
                <a:close/>
              </a:path>
              <a:path w="217804" h="578485">
                <a:moveTo>
                  <a:pt x="173751" y="410326"/>
                </a:moveTo>
                <a:lnTo>
                  <a:pt x="173573" y="410718"/>
                </a:lnTo>
                <a:lnTo>
                  <a:pt x="173751" y="410326"/>
                </a:lnTo>
                <a:close/>
              </a:path>
              <a:path w="217804" h="578485">
                <a:moveTo>
                  <a:pt x="182372" y="386715"/>
                </a:moveTo>
                <a:lnTo>
                  <a:pt x="173751" y="410326"/>
                </a:lnTo>
                <a:lnTo>
                  <a:pt x="173862" y="410083"/>
                </a:lnTo>
                <a:lnTo>
                  <a:pt x="194090" y="410083"/>
                </a:lnTo>
                <a:lnTo>
                  <a:pt x="200405" y="393065"/>
                </a:lnTo>
                <a:lnTo>
                  <a:pt x="202018" y="387477"/>
                </a:lnTo>
                <a:lnTo>
                  <a:pt x="182245" y="387477"/>
                </a:lnTo>
                <a:lnTo>
                  <a:pt x="182372" y="386715"/>
                </a:lnTo>
                <a:close/>
              </a:path>
              <a:path w="217804" h="578485">
                <a:moveTo>
                  <a:pt x="213675" y="337820"/>
                </a:moveTo>
                <a:lnTo>
                  <a:pt x="194563" y="337820"/>
                </a:lnTo>
                <a:lnTo>
                  <a:pt x="194436" y="338582"/>
                </a:lnTo>
                <a:lnTo>
                  <a:pt x="189229" y="363220"/>
                </a:lnTo>
                <a:lnTo>
                  <a:pt x="182245" y="387477"/>
                </a:lnTo>
                <a:lnTo>
                  <a:pt x="202018" y="387477"/>
                </a:lnTo>
                <a:lnTo>
                  <a:pt x="207772" y="367538"/>
                </a:lnTo>
                <a:lnTo>
                  <a:pt x="213232" y="341376"/>
                </a:lnTo>
                <a:lnTo>
                  <a:pt x="213675" y="337820"/>
                </a:lnTo>
                <a:close/>
              </a:path>
              <a:path w="217804" h="578485">
                <a:moveTo>
                  <a:pt x="189356" y="362585"/>
                </a:moveTo>
                <a:lnTo>
                  <a:pt x="189175" y="363220"/>
                </a:lnTo>
                <a:lnTo>
                  <a:pt x="189356" y="362585"/>
                </a:lnTo>
                <a:close/>
              </a:path>
              <a:path w="217804" h="578485">
                <a:moveTo>
                  <a:pt x="194483" y="338201"/>
                </a:moveTo>
                <a:lnTo>
                  <a:pt x="194403" y="338582"/>
                </a:lnTo>
                <a:lnTo>
                  <a:pt x="194483" y="338201"/>
                </a:lnTo>
                <a:close/>
              </a:path>
              <a:path w="217804" h="578485">
                <a:moveTo>
                  <a:pt x="217801" y="287655"/>
                </a:moveTo>
                <a:lnTo>
                  <a:pt x="198754" y="287655"/>
                </a:lnTo>
                <a:lnTo>
                  <a:pt x="198374" y="300736"/>
                </a:lnTo>
                <a:lnTo>
                  <a:pt x="198307" y="301371"/>
                </a:lnTo>
                <a:lnTo>
                  <a:pt x="197611" y="313309"/>
                </a:lnTo>
                <a:lnTo>
                  <a:pt x="194483" y="338201"/>
                </a:lnTo>
                <a:lnTo>
                  <a:pt x="194563" y="337820"/>
                </a:lnTo>
                <a:lnTo>
                  <a:pt x="213675" y="337820"/>
                </a:lnTo>
                <a:lnTo>
                  <a:pt x="216534" y="314833"/>
                </a:lnTo>
                <a:lnTo>
                  <a:pt x="217424" y="301371"/>
                </a:lnTo>
                <a:lnTo>
                  <a:pt x="217801" y="287655"/>
                </a:lnTo>
                <a:close/>
              </a:path>
              <a:path w="217804" h="578485">
                <a:moveTo>
                  <a:pt x="197611" y="312801"/>
                </a:moveTo>
                <a:lnTo>
                  <a:pt x="197549" y="313309"/>
                </a:lnTo>
                <a:lnTo>
                  <a:pt x="197611" y="312801"/>
                </a:lnTo>
                <a:close/>
              </a:path>
              <a:path w="217804" h="578485">
                <a:moveTo>
                  <a:pt x="198374" y="300228"/>
                </a:moveTo>
                <a:lnTo>
                  <a:pt x="198344" y="300736"/>
                </a:lnTo>
                <a:lnTo>
                  <a:pt x="198374" y="300228"/>
                </a:lnTo>
                <a:close/>
              </a:path>
              <a:path w="217804" h="578485">
                <a:moveTo>
                  <a:pt x="217441" y="274955"/>
                </a:moveTo>
                <a:lnTo>
                  <a:pt x="198374" y="274955"/>
                </a:lnTo>
                <a:lnTo>
                  <a:pt x="198749" y="287845"/>
                </a:lnTo>
                <a:lnTo>
                  <a:pt x="198754" y="287655"/>
                </a:lnTo>
                <a:lnTo>
                  <a:pt x="217801" y="287655"/>
                </a:lnTo>
                <a:lnTo>
                  <a:pt x="217441" y="274955"/>
                </a:lnTo>
                <a:close/>
              </a:path>
              <a:path w="217804" h="578485">
                <a:moveTo>
                  <a:pt x="216531" y="262382"/>
                </a:moveTo>
                <a:lnTo>
                  <a:pt x="197484" y="262382"/>
                </a:lnTo>
                <a:lnTo>
                  <a:pt x="198374" y="275463"/>
                </a:lnTo>
                <a:lnTo>
                  <a:pt x="198374" y="274955"/>
                </a:lnTo>
                <a:lnTo>
                  <a:pt x="217441" y="274955"/>
                </a:lnTo>
                <a:lnTo>
                  <a:pt x="217424" y="274320"/>
                </a:lnTo>
                <a:lnTo>
                  <a:pt x="216531" y="262382"/>
                </a:lnTo>
                <a:close/>
              </a:path>
              <a:path w="217804" h="578485">
                <a:moveTo>
                  <a:pt x="192536" y="165100"/>
                </a:moveTo>
                <a:lnTo>
                  <a:pt x="172084" y="165100"/>
                </a:lnTo>
                <a:lnTo>
                  <a:pt x="172338" y="165735"/>
                </a:lnTo>
                <a:lnTo>
                  <a:pt x="181482" y="189103"/>
                </a:lnTo>
                <a:lnTo>
                  <a:pt x="188849" y="213233"/>
                </a:lnTo>
                <a:lnTo>
                  <a:pt x="194309" y="237998"/>
                </a:lnTo>
                <a:lnTo>
                  <a:pt x="194157" y="237998"/>
                </a:lnTo>
                <a:lnTo>
                  <a:pt x="197484" y="263017"/>
                </a:lnTo>
                <a:lnTo>
                  <a:pt x="197484" y="262382"/>
                </a:lnTo>
                <a:lnTo>
                  <a:pt x="216531" y="262382"/>
                </a:lnTo>
                <a:lnTo>
                  <a:pt x="216407" y="260731"/>
                </a:lnTo>
                <a:lnTo>
                  <a:pt x="213457" y="237998"/>
                </a:lnTo>
                <a:lnTo>
                  <a:pt x="194309" y="237998"/>
                </a:lnTo>
                <a:lnTo>
                  <a:pt x="194055" y="237236"/>
                </a:lnTo>
                <a:lnTo>
                  <a:pt x="213358" y="237236"/>
                </a:lnTo>
                <a:lnTo>
                  <a:pt x="212978" y="234315"/>
                </a:lnTo>
                <a:lnTo>
                  <a:pt x="207136" y="208026"/>
                </a:lnTo>
                <a:lnTo>
                  <a:pt x="199262" y="182499"/>
                </a:lnTo>
                <a:lnTo>
                  <a:pt x="192536" y="165100"/>
                </a:lnTo>
                <a:close/>
              </a:path>
              <a:path w="217804" h="578485">
                <a:moveTo>
                  <a:pt x="188595" y="212598"/>
                </a:moveTo>
                <a:lnTo>
                  <a:pt x="188737" y="213233"/>
                </a:lnTo>
                <a:lnTo>
                  <a:pt x="188595" y="212598"/>
                </a:lnTo>
                <a:close/>
              </a:path>
              <a:path w="217804" h="578485">
                <a:moveTo>
                  <a:pt x="181228" y="188468"/>
                </a:moveTo>
                <a:lnTo>
                  <a:pt x="181424" y="189103"/>
                </a:lnTo>
                <a:lnTo>
                  <a:pt x="181228" y="188468"/>
                </a:lnTo>
                <a:close/>
              </a:path>
              <a:path w="217804" h="578485">
                <a:moveTo>
                  <a:pt x="172310" y="165674"/>
                </a:moveTo>
                <a:close/>
              </a:path>
              <a:path w="217804" h="578485">
                <a:moveTo>
                  <a:pt x="182464" y="142748"/>
                </a:moveTo>
                <a:lnTo>
                  <a:pt x="161289" y="142748"/>
                </a:lnTo>
                <a:lnTo>
                  <a:pt x="172310" y="165674"/>
                </a:lnTo>
                <a:lnTo>
                  <a:pt x="172084" y="165100"/>
                </a:lnTo>
                <a:lnTo>
                  <a:pt x="192536" y="165100"/>
                </a:lnTo>
                <a:lnTo>
                  <a:pt x="189737" y="157861"/>
                </a:lnTo>
                <a:lnTo>
                  <a:pt x="182464" y="142748"/>
                </a:lnTo>
                <a:close/>
              </a:path>
              <a:path w="217804" h="578485">
                <a:moveTo>
                  <a:pt x="171094" y="121666"/>
                </a:moveTo>
                <a:lnTo>
                  <a:pt x="148971" y="121666"/>
                </a:lnTo>
                <a:lnTo>
                  <a:pt x="149351" y="122301"/>
                </a:lnTo>
                <a:lnTo>
                  <a:pt x="161544" y="143383"/>
                </a:lnTo>
                <a:lnTo>
                  <a:pt x="161289" y="142748"/>
                </a:lnTo>
                <a:lnTo>
                  <a:pt x="182464" y="142748"/>
                </a:lnTo>
                <a:lnTo>
                  <a:pt x="178307" y="134112"/>
                </a:lnTo>
                <a:lnTo>
                  <a:pt x="171094" y="121666"/>
                </a:lnTo>
                <a:close/>
              </a:path>
              <a:path w="217804" h="578485">
                <a:moveTo>
                  <a:pt x="149264" y="122172"/>
                </a:moveTo>
                <a:lnTo>
                  <a:pt x="149338" y="122301"/>
                </a:lnTo>
                <a:lnTo>
                  <a:pt x="149264" y="122172"/>
                </a:lnTo>
                <a:close/>
              </a:path>
              <a:path w="217804" h="578485">
                <a:moveTo>
                  <a:pt x="158509" y="101854"/>
                </a:moveTo>
                <a:lnTo>
                  <a:pt x="135381" y="101854"/>
                </a:lnTo>
                <a:lnTo>
                  <a:pt x="135889" y="102489"/>
                </a:lnTo>
                <a:lnTo>
                  <a:pt x="149264" y="122172"/>
                </a:lnTo>
                <a:lnTo>
                  <a:pt x="148971" y="121666"/>
                </a:lnTo>
                <a:lnTo>
                  <a:pt x="171094" y="121666"/>
                </a:lnTo>
                <a:lnTo>
                  <a:pt x="165353" y="111760"/>
                </a:lnTo>
                <a:lnTo>
                  <a:pt x="158509" y="101854"/>
                </a:lnTo>
                <a:close/>
              </a:path>
              <a:path w="217804" h="578485">
                <a:moveTo>
                  <a:pt x="135435" y="101931"/>
                </a:moveTo>
                <a:lnTo>
                  <a:pt x="135815" y="102489"/>
                </a:lnTo>
                <a:lnTo>
                  <a:pt x="135435" y="101931"/>
                </a:lnTo>
                <a:close/>
              </a:path>
              <a:path w="217804" h="578485">
                <a:moveTo>
                  <a:pt x="131338" y="67437"/>
                </a:moveTo>
                <a:lnTo>
                  <a:pt x="104901" y="67437"/>
                </a:lnTo>
                <a:lnTo>
                  <a:pt x="105536" y="68072"/>
                </a:lnTo>
                <a:lnTo>
                  <a:pt x="121284" y="84455"/>
                </a:lnTo>
                <a:lnTo>
                  <a:pt x="135435" y="101931"/>
                </a:lnTo>
                <a:lnTo>
                  <a:pt x="158509" y="101854"/>
                </a:lnTo>
                <a:lnTo>
                  <a:pt x="150875" y="90805"/>
                </a:lnTo>
                <a:lnTo>
                  <a:pt x="135254" y="71501"/>
                </a:lnTo>
                <a:lnTo>
                  <a:pt x="131338" y="67437"/>
                </a:lnTo>
                <a:close/>
              </a:path>
              <a:path w="217804" h="578485">
                <a:moveTo>
                  <a:pt x="120650" y="83820"/>
                </a:moveTo>
                <a:lnTo>
                  <a:pt x="121168" y="84455"/>
                </a:lnTo>
                <a:lnTo>
                  <a:pt x="120650" y="83820"/>
                </a:lnTo>
                <a:close/>
              </a:path>
              <a:path w="217804" h="578485">
                <a:moveTo>
                  <a:pt x="105393" y="67948"/>
                </a:moveTo>
                <a:lnTo>
                  <a:pt x="105536" y="68072"/>
                </a:lnTo>
                <a:lnTo>
                  <a:pt x="105393" y="67948"/>
                </a:lnTo>
                <a:close/>
              </a:path>
              <a:path w="217804" h="578485">
                <a:moveTo>
                  <a:pt x="104901" y="67437"/>
                </a:moveTo>
                <a:lnTo>
                  <a:pt x="105393" y="67948"/>
                </a:lnTo>
                <a:lnTo>
                  <a:pt x="105536" y="68072"/>
                </a:lnTo>
                <a:lnTo>
                  <a:pt x="104901" y="67437"/>
                </a:lnTo>
                <a:close/>
              </a:path>
              <a:path w="217804" h="578485">
                <a:moveTo>
                  <a:pt x="117482" y="53212"/>
                </a:moveTo>
                <a:lnTo>
                  <a:pt x="88392" y="53212"/>
                </a:lnTo>
                <a:lnTo>
                  <a:pt x="89026" y="53721"/>
                </a:lnTo>
                <a:lnTo>
                  <a:pt x="105393" y="67948"/>
                </a:lnTo>
                <a:lnTo>
                  <a:pt x="104901" y="67437"/>
                </a:lnTo>
                <a:lnTo>
                  <a:pt x="131338" y="67437"/>
                </a:lnTo>
                <a:lnTo>
                  <a:pt x="118363" y="53975"/>
                </a:lnTo>
                <a:lnTo>
                  <a:pt x="117482" y="53212"/>
                </a:lnTo>
                <a:close/>
              </a:path>
              <a:path w="217804" h="578485">
                <a:moveTo>
                  <a:pt x="88685" y="53467"/>
                </a:moveTo>
                <a:lnTo>
                  <a:pt x="88978" y="53721"/>
                </a:lnTo>
                <a:lnTo>
                  <a:pt x="88685" y="53467"/>
                </a:lnTo>
                <a:close/>
              </a:path>
              <a:path w="217804" h="578485">
                <a:moveTo>
                  <a:pt x="88392" y="53212"/>
                </a:moveTo>
                <a:lnTo>
                  <a:pt x="88685" y="53467"/>
                </a:lnTo>
                <a:lnTo>
                  <a:pt x="89026" y="53721"/>
                </a:lnTo>
                <a:lnTo>
                  <a:pt x="88392" y="53212"/>
                </a:lnTo>
                <a:close/>
              </a:path>
              <a:path w="217804" h="578485">
                <a:moveTo>
                  <a:pt x="110429" y="47117"/>
                </a:moveTo>
                <a:lnTo>
                  <a:pt x="80136" y="47117"/>
                </a:lnTo>
                <a:lnTo>
                  <a:pt x="80518" y="47371"/>
                </a:lnTo>
                <a:lnTo>
                  <a:pt x="88685" y="53467"/>
                </a:lnTo>
                <a:lnTo>
                  <a:pt x="88392" y="53212"/>
                </a:lnTo>
                <a:lnTo>
                  <a:pt x="117482" y="53212"/>
                </a:lnTo>
                <a:lnTo>
                  <a:pt x="110429" y="47117"/>
                </a:lnTo>
                <a:close/>
              </a:path>
              <a:path w="217804" h="578485">
                <a:moveTo>
                  <a:pt x="80195" y="47160"/>
                </a:moveTo>
                <a:lnTo>
                  <a:pt x="80478" y="47371"/>
                </a:lnTo>
                <a:lnTo>
                  <a:pt x="80195" y="47160"/>
                </a:lnTo>
                <a:close/>
              </a:path>
              <a:path w="217804" h="578485">
                <a:moveTo>
                  <a:pt x="103816" y="41402"/>
                </a:moveTo>
                <a:lnTo>
                  <a:pt x="71374" y="41402"/>
                </a:lnTo>
                <a:lnTo>
                  <a:pt x="80195" y="47160"/>
                </a:lnTo>
                <a:lnTo>
                  <a:pt x="110429" y="47117"/>
                </a:lnTo>
                <a:lnTo>
                  <a:pt x="103816" y="41402"/>
                </a:lnTo>
                <a:close/>
              </a:path>
              <a:path w="217804" h="578485">
                <a:moveTo>
                  <a:pt x="62610" y="36195"/>
                </a:moveTo>
                <a:lnTo>
                  <a:pt x="71754" y="41656"/>
                </a:lnTo>
                <a:lnTo>
                  <a:pt x="71374" y="41402"/>
                </a:lnTo>
                <a:lnTo>
                  <a:pt x="103816" y="41402"/>
                </a:lnTo>
                <a:lnTo>
                  <a:pt x="100583" y="38608"/>
                </a:lnTo>
                <a:lnTo>
                  <a:pt x="97679" y="36449"/>
                </a:lnTo>
                <a:lnTo>
                  <a:pt x="63246" y="36449"/>
                </a:lnTo>
                <a:lnTo>
                  <a:pt x="62610" y="36195"/>
                </a:lnTo>
                <a:close/>
              </a:path>
              <a:path w="217804" h="578485">
                <a:moveTo>
                  <a:pt x="91356" y="31750"/>
                </a:moveTo>
                <a:lnTo>
                  <a:pt x="53848" y="31750"/>
                </a:lnTo>
                <a:lnTo>
                  <a:pt x="63246" y="36449"/>
                </a:lnTo>
                <a:lnTo>
                  <a:pt x="97679" y="36449"/>
                </a:lnTo>
                <a:lnTo>
                  <a:pt x="91356" y="31750"/>
                </a:lnTo>
                <a:close/>
              </a:path>
              <a:path w="217804" h="578485">
                <a:moveTo>
                  <a:pt x="85623" y="27940"/>
                </a:moveTo>
                <a:lnTo>
                  <a:pt x="44830" y="27940"/>
                </a:lnTo>
                <a:lnTo>
                  <a:pt x="45465" y="28194"/>
                </a:lnTo>
                <a:lnTo>
                  <a:pt x="54356" y="32004"/>
                </a:lnTo>
                <a:lnTo>
                  <a:pt x="53848" y="31750"/>
                </a:lnTo>
                <a:lnTo>
                  <a:pt x="91356" y="31750"/>
                </a:lnTo>
                <a:lnTo>
                  <a:pt x="85623" y="27940"/>
                </a:lnTo>
                <a:close/>
              </a:path>
              <a:path w="217804" h="578485">
                <a:moveTo>
                  <a:pt x="45211" y="28102"/>
                </a:moveTo>
                <a:lnTo>
                  <a:pt x="45426" y="28194"/>
                </a:lnTo>
                <a:lnTo>
                  <a:pt x="45211" y="28102"/>
                </a:lnTo>
                <a:close/>
              </a:path>
              <a:path w="217804" h="578485">
                <a:moveTo>
                  <a:pt x="80715" y="24765"/>
                </a:moveTo>
                <a:lnTo>
                  <a:pt x="35940" y="24765"/>
                </a:lnTo>
                <a:lnTo>
                  <a:pt x="45211" y="28102"/>
                </a:lnTo>
                <a:lnTo>
                  <a:pt x="44830" y="27940"/>
                </a:lnTo>
                <a:lnTo>
                  <a:pt x="85623" y="27940"/>
                </a:lnTo>
                <a:lnTo>
                  <a:pt x="81787" y="25400"/>
                </a:lnTo>
                <a:lnTo>
                  <a:pt x="80715" y="24765"/>
                </a:lnTo>
                <a:close/>
              </a:path>
              <a:path w="217804" h="578485">
                <a:moveTo>
                  <a:pt x="26924" y="22225"/>
                </a:moveTo>
                <a:lnTo>
                  <a:pt x="36575" y="25019"/>
                </a:lnTo>
                <a:lnTo>
                  <a:pt x="35940" y="24765"/>
                </a:lnTo>
                <a:lnTo>
                  <a:pt x="80715" y="24765"/>
                </a:lnTo>
                <a:lnTo>
                  <a:pt x="76640" y="22352"/>
                </a:lnTo>
                <a:lnTo>
                  <a:pt x="27685" y="22352"/>
                </a:lnTo>
                <a:lnTo>
                  <a:pt x="26924" y="22225"/>
                </a:lnTo>
                <a:close/>
              </a:path>
              <a:path w="217804" h="578485">
                <a:moveTo>
                  <a:pt x="73422" y="20447"/>
                </a:moveTo>
                <a:lnTo>
                  <a:pt x="18033" y="20447"/>
                </a:lnTo>
                <a:lnTo>
                  <a:pt x="27685" y="22352"/>
                </a:lnTo>
                <a:lnTo>
                  <a:pt x="76640" y="22352"/>
                </a:lnTo>
                <a:lnTo>
                  <a:pt x="73422" y="20447"/>
                </a:lnTo>
                <a:close/>
              </a:path>
              <a:path w="217804" h="578485">
                <a:moveTo>
                  <a:pt x="71383" y="19304"/>
                </a:moveTo>
                <a:lnTo>
                  <a:pt x="8889" y="19304"/>
                </a:lnTo>
                <a:lnTo>
                  <a:pt x="18669" y="20574"/>
                </a:lnTo>
                <a:lnTo>
                  <a:pt x="18033" y="20447"/>
                </a:lnTo>
                <a:lnTo>
                  <a:pt x="73422" y="20447"/>
                </a:lnTo>
                <a:lnTo>
                  <a:pt x="72135" y="19685"/>
                </a:lnTo>
                <a:lnTo>
                  <a:pt x="71383" y="19304"/>
                </a:lnTo>
                <a:close/>
              </a:path>
              <a:path w="217804" h="578485">
                <a:moveTo>
                  <a:pt x="761" y="0"/>
                </a:moveTo>
                <a:lnTo>
                  <a:pt x="0" y="19050"/>
                </a:lnTo>
                <a:lnTo>
                  <a:pt x="9778" y="19431"/>
                </a:lnTo>
                <a:lnTo>
                  <a:pt x="8889" y="19304"/>
                </a:lnTo>
                <a:lnTo>
                  <a:pt x="71383" y="19304"/>
                </a:lnTo>
                <a:lnTo>
                  <a:pt x="31750" y="3810"/>
                </a:lnTo>
                <a:lnTo>
                  <a:pt x="10922" y="381"/>
                </a:lnTo>
                <a:lnTo>
                  <a:pt x="761" y="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413503" y="1578863"/>
            <a:ext cx="1002791" cy="381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08678" y="1574164"/>
            <a:ext cx="1012825" cy="390525"/>
          </a:xfrm>
          <a:custGeom>
            <a:avLst/>
            <a:gdLst/>
            <a:ahLst/>
            <a:cxnLst/>
            <a:rect l="l" t="t" r="r" b="b"/>
            <a:pathLst>
              <a:path w="1012825" h="390525">
                <a:moveTo>
                  <a:pt x="0" y="390525"/>
                </a:moveTo>
                <a:lnTo>
                  <a:pt x="1012316" y="390525"/>
                </a:lnTo>
                <a:lnTo>
                  <a:pt x="1012316" y="0"/>
                </a:lnTo>
                <a:lnTo>
                  <a:pt x="0" y="0"/>
                </a:lnTo>
                <a:lnTo>
                  <a:pt x="0" y="390525"/>
                </a:lnTo>
                <a:close/>
              </a:path>
            </a:pathLst>
          </a:custGeom>
          <a:ln w="9525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489384" y="5536691"/>
            <a:ext cx="1082359" cy="4754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542276" y="2046732"/>
            <a:ext cx="1281430" cy="548640"/>
          </a:xfrm>
          <a:custGeom>
            <a:avLst/>
            <a:gdLst/>
            <a:ahLst/>
            <a:cxnLst/>
            <a:rect l="l" t="t" r="r" b="b"/>
            <a:pathLst>
              <a:path w="1281429" h="548639">
                <a:moveTo>
                  <a:pt x="1001268" y="0"/>
                </a:moveTo>
                <a:lnTo>
                  <a:pt x="0" y="0"/>
                </a:lnTo>
                <a:lnTo>
                  <a:pt x="0" y="548639"/>
                </a:lnTo>
                <a:lnTo>
                  <a:pt x="1001268" y="548639"/>
                </a:lnTo>
                <a:lnTo>
                  <a:pt x="1001268" y="228600"/>
                </a:lnTo>
                <a:lnTo>
                  <a:pt x="1281302" y="148970"/>
                </a:lnTo>
                <a:lnTo>
                  <a:pt x="1001268" y="91439"/>
                </a:lnTo>
                <a:lnTo>
                  <a:pt x="1001268" y="0"/>
                </a:lnTo>
                <a:close/>
              </a:path>
            </a:pathLst>
          </a:custGeom>
          <a:solidFill>
            <a:srgbClr val="EA5B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542276" y="2046732"/>
            <a:ext cx="1281430" cy="548640"/>
          </a:xfrm>
          <a:custGeom>
            <a:avLst/>
            <a:gdLst/>
            <a:ahLst/>
            <a:cxnLst/>
            <a:rect l="l" t="t" r="r" b="b"/>
            <a:pathLst>
              <a:path w="1281429" h="548639">
                <a:moveTo>
                  <a:pt x="0" y="0"/>
                </a:moveTo>
                <a:lnTo>
                  <a:pt x="584073" y="0"/>
                </a:lnTo>
                <a:lnTo>
                  <a:pt x="834390" y="0"/>
                </a:lnTo>
                <a:lnTo>
                  <a:pt x="1001268" y="0"/>
                </a:lnTo>
                <a:lnTo>
                  <a:pt x="1001268" y="91439"/>
                </a:lnTo>
                <a:lnTo>
                  <a:pt x="1281302" y="148970"/>
                </a:lnTo>
                <a:lnTo>
                  <a:pt x="1001268" y="228600"/>
                </a:lnTo>
                <a:lnTo>
                  <a:pt x="1001268" y="548639"/>
                </a:lnTo>
                <a:lnTo>
                  <a:pt x="834390" y="548639"/>
                </a:lnTo>
                <a:lnTo>
                  <a:pt x="584073" y="548639"/>
                </a:lnTo>
                <a:lnTo>
                  <a:pt x="0" y="548639"/>
                </a:lnTo>
                <a:lnTo>
                  <a:pt x="0" y="228600"/>
                </a:lnTo>
                <a:lnTo>
                  <a:pt x="0" y="9143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496043" y="3593103"/>
            <a:ext cx="1623059" cy="4064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062896" y="3637788"/>
            <a:ext cx="1696863" cy="3120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633204" y="4375403"/>
            <a:ext cx="1714500" cy="5775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434071" y="4369308"/>
            <a:ext cx="1403603" cy="6614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390388" y="3831335"/>
            <a:ext cx="1121664" cy="11216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7644130" y="2101723"/>
            <a:ext cx="750570" cy="3613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1440" marR="5080" indent="-91440">
              <a:lnSpc>
                <a:spcPct val="100000"/>
              </a:lnSpc>
              <a:spcBef>
                <a:spcPts val="105"/>
              </a:spcBef>
            </a:pPr>
            <a:r>
              <a:rPr dirty="0" sz="1100" spc="-100">
                <a:solidFill>
                  <a:srgbClr val="FFFFFF"/>
                </a:solidFill>
                <a:latin typeface="함초롬돋움"/>
                <a:cs typeface="함초롬돋움"/>
              </a:rPr>
              <a:t>서지관리</a:t>
            </a:r>
            <a:r>
              <a:rPr dirty="0" sz="1100" spc="-70">
                <a:solidFill>
                  <a:srgbClr val="FFFFFF"/>
                </a:solidFill>
                <a:latin typeface="함초롬돋움"/>
                <a:cs typeface="함초롬돋움"/>
              </a:rPr>
              <a:t>도구  </a:t>
            </a:r>
            <a:r>
              <a:rPr dirty="0" sz="1100" spc="-70">
                <a:solidFill>
                  <a:srgbClr val="FFFFFF"/>
                </a:solidFill>
                <a:latin typeface="함초롬돋움"/>
                <a:cs typeface="함초롬돋움"/>
              </a:rPr>
              <a:t>선택/지정</a:t>
            </a:r>
            <a:endParaRPr sz="11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60248" y="5647944"/>
            <a:ext cx="251459" cy="2529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60248" y="564794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9" y="77254"/>
                </a:lnTo>
                <a:lnTo>
                  <a:pt x="36823" y="37047"/>
                </a:lnTo>
                <a:lnTo>
                  <a:pt x="76788" y="9939"/>
                </a:lnTo>
                <a:lnTo>
                  <a:pt x="125729" y="0"/>
                </a:lnTo>
                <a:lnTo>
                  <a:pt x="174671" y="9939"/>
                </a:lnTo>
                <a:lnTo>
                  <a:pt x="214636" y="37047"/>
                </a:lnTo>
                <a:lnTo>
                  <a:pt x="241580" y="77254"/>
                </a:lnTo>
                <a:lnTo>
                  <a:pt x="251459" y="126491"/>
                </a:lnTo>
                <a:lnTo>
                  <a:pt x="241580" y="175729"/>
                </a:lnTo>
                <a:lnTo>
                  <a:pt x="214636" y="215936"/>
                </a:lnTo>
                <a:lnTo>
                  <a:pt x="174671" y="243044"/>
                </a:lnTo>
                <a:lnTo>
                  <a:pt x="125729" y="252983"/>
                </a:lnTo>
                <a:lnTo>
                  <a:pt x="76788" y="243044"/>
                </a:lnTo>
                <a:lnTo>
                  <a:pt x="36823" y="215936"/>
                </a:lnTo>
                <a:lnTo>
                  <a:pt x="9879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60248" y="6021323"/>
            <a:ext cx="251459" cy="25145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60248" y="6021323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29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59" y="125729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29" y="251459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824471" y="5647944"/>
            <a:ext cx="251459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24471" y="564794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880097" y="5630367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824471" y="6004559"/>
            <a:ext cx="251459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824471" y="6004559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6880097" y="5962599"/>
            <a:ext cx="3510279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7020" algn="l"/>
              </a:tabLst>
            </a:pPr>
            <a:r>
              <a:rPr dirty="0" baseline="-7936" sz="2100" spc="-48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3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선택한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서지관리도구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또는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형식으로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저장</a:t>
            </a:r>
            <a:r>
              <a:rPr dirty="0" sz="1400" spc="-15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완료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09422" y="5603849"/>
            <a:ext cx="7361555" cy="60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455" indent="-71755">
              <a:lnSpc>
                <a:spcPct val="100000"/>
              </a:lnSpc>
              <a:spcBef>
                <a:spcPts val="100"/>
              </a:spcBef>
              <a:buClr>
                <a:srgbClr val="404040"/>
              </a:buClr>
              <a:buSzPct val="92857"/>
              <a:buChar char="•"/>
              <a:tabLst>
                <a:tab pos="85090" algn="l"/>
                <a:tab pos="6673850" algn="l"/>
              </a:tabLst>
            </a:pPr>
            <a:r>
              <a:rPr dirty="0" baseline="-7936" sz="2100" spc="30">
                <a:solidFill>
                  <a:srgbClr val="FFFFFF"/>
                </a:solidFill>
                <a:latin typeface="함초롬돋움"/>
                <a:cs typeface="함초롬돋움"/>
              </a:rPr>
              <a:t>1 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저장하고</a:t>
            </a:r>
            <a:r>
              <a:rPr dirty="0" sz="1400" spc="1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싶은</a:t>
            </a:r>
            <a:r>
              <a:rPr dirty="0" sz="1400" spc="1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기사</a:t>
            </a:r>
            <a:r>
              <a:rPr dirty="0" sz="1400" spc="14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선별</a:t>
            </a:r>
            <a:r>
              <a:rPr dirty="0" sz="1400" spc="-229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(또는 전체)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후	</a:t>
            </a:r>
            <a:r>
              <a:rPr dirty="0" baseline="1984" sz="2100" spc="-202">
                <a:solidFill>
                  <a:srgbClr val="404040"/>
                </a:solidFill>
                <a:latin typeface="함초롬돋움"/>
                <a:cs typeface="함초롬돋움"/>
              </a:rPr>
              <a:t>저장</a:t>
            </a:r>
            <a:r>
              <a:rPr dirty="0" baseline="1984" sz="2100" spc="-1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984" sz="2100" spc="-209">
                <a:solidFill>
                  <a:srgbClr val="404040"/>
                </a:solidFill>
                <a:latin typeface="함초롬돋움"/>
                <a:cs typeface="함초롬돋움"/>
              </a:rPr>
              <a:t>하기</a:t>
            </a:r>
            <a:endParaRPr baseline="1984" sz="2100">
              <a:latin typeface="함초롬돋움"/>
              <a:cs typeface="함초롬돋움"/>
            </a:endParaRPr>
          </a:p>
          <a:p>
            <a:pPr marL="84455" indent="-71755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SzPct val="92857"/>
              <a:buChar char="•"/>
              <a:tabLst>
                <a:tab pos="85090" algn="l"/>
              </a:tabLst>
            </a:pPr>
            <a:r>
              <a:rPr dirty="0" baseline="-9920" sz="2100" spc="30">
                <a:solidFill>
                  <a:srgbClr val="FFFFFF"/>
                </a:solidFill>
                <a:latin typeface="함초롬돋움"/>
                <a:cs typeface="함초롬돋움"/>
              </a:rPr>
              <a:t>2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원하는 서지관리도구 또는 형식</a:t>
            </a:r>
            <a:r>
              <a:rPr dirty="0" sz="1400" spc="-18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0">
                <a:solidFill>
                  <a:srgbClr val="404040"/>
                </a:solidFill>
                <a:latin typeface="함초롬돋움"/>
                <a:cs typeface="함초롬돋움"/>
              </a:rPr>
              <a:t>지정/확인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093464" y="1289303"/>
            <a:ext cx="249936" cy="25146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093464" y="1289303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59">
                <a:moveTo>
                  <a:pt x="0" y="125730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8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30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8" y="251460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4147820" y="1270507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0422635" y="1245108"/>
            <a:ext cx="251460" cy="25298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0422635" y="124510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5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10491851" y="1226565"/>
            <a:ext cx="1136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254496" y="1437132"/>
            <a:ext cx="249935" cy="25145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254496" y="1437132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7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5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7" y="251459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6321805" y="1417396"/>
            <a:ext cx="11366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69391" y="3259835"/>
            <a:ext cx="251459" cy="25298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469391" y="3259835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29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59" y="126491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29" y="252984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208788" y="3038855"/>
            <a:ext cx="11541760" cy="2245360"/>
          </a:xfrm>
          <a:prstGeom prst="rect">
            <a:avLst/>
          </a:prstGeom>
          <a:ln w="3175">
            <a:solidFill>
              <a:srgbClr val="7E7E7E"/>
            </a:solidFill>
          </a:ln>
        </p:spPr>
        <p:txBody>
          <a:bodyPr wrap="square" lIns="0" tIns="216535" rIns="0" bIns="0" rtlCol="0" vert="horz">
            <a:spAutoFit/>
          </a:bodyPr>
          <a:lstStyle/>
          <a:p>
            <a:pPr marL="327660">
              <a:lnSpc>
                <a:spcPct val="100000"/>
              </a:lnSpc>
              <a:spcBef>
                <a:spcPts val="17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226060" marR="7163434">
              <a:lnSpc>
                <a:spcPct val="150100"/>
              </a:lnSpc>
            </a:pPr>
            <a:r>
              <a:rPr dirty="0" sz="1800" spc="-50">
                <a:solidFill>
                  <a:srgbClr val="585858"/>
                </a:solidFill>
                <a:latin typeface="함초롬돋움"/>
                <a:cs typeface="함초롬돋움"/>
              </a:rPr>
              <a:t>Direct </a:t>
            </a:r>
            <a:r>
              <a:rPr dirty="0" sz="1800" spc="-35">
                <a:solidFill>
                  <a:srgbClr val="585858"/>
                </a:solidFill>
                <a:latin typeface="함초롬돋움"/>
                <a:cs typeface="함초롬돋움"/>
              </a:rPr>
              <a:t>Export </a:t>
            </a:r>
            <a:r>
              <a:rPr dirty="0" sz="1800" spc="-65">
                <a:solidFill>
                  <a:srgbClr val="585858"/>
                </a:solidFill>
                <a:latin typeface="함초롬돋움"/>
                <a:cs typeface="함초롬돋움"/>
              </a:rPr>
              <a:t>in </a:t>
            </a:r>
            <a:r>
              <a:rPr dirty="0" sz="1800" spc="-40">
                <a:solidFill>
                  <a:srgbClr val="B31782"/>
                </a:solidFill>
                <a:latin typeface="함초롬돋움"/>
                <a:cs typeface="함초롬돋움"/>
              </a:rPr>
              <a:t>RIS </a:t>
            </a:r>
            <a:r>
              <a:rPr dirty="0" sz="1800" spc="-85">
                <a:solidFill>
                  <a:srgbClr val="B31782"/>
                </a:solidFill>
                <a:latin typeface="함초롬돋움"/>
                <a:cs typeface="함초롬돋움"/>
              </a:rPr>
              <a:t>Format </a:t>
            </a:r>
            <a:r>
              <a:rPr dirty="0" sz="1800" spc="10">
                <a:solidFill>
                  <a:srgbClr val="585858"/>
                </a:solidFill>
                <a:latin typeface="함초롬돋움"/>
                <a:cs typeface="함초롬돋움"/>
              </a:rPr>
              <a:t>(e.g. </a:t>
            </a:r>
            <a:r>
              <a:rPr dirty="0" sz="1800" spc="-25">
                <a:solidFill>
                  <a:srgbClr val="585858"/>
                </a:solidFill>
                <a:latin typeface="함초롬돋움"/>
                <a:cs typeface="함초롬돋움"/>
              </a:rPr>
              <a:t>CITAVI,  </a:t>
            </a:r>
            <a:r>
              <a:rPr dirty="0" sz="1800" spc="-15">
                <a:solidFill>
                  <a:srgbClr val="585858"/>
                </a:solidFill>
                <a:latin typeface="함초롬돋움"/>
                <a:cs typeface="함초롬돋움"/>
              </a:rPr>
              <a:t>EasyBib, </a:t>
            </a:r>
            <a:r>
              <a:rPr dirty="0" sz="1800" spc="-25">
                <a:solidFill>
                  <a:srgbClr val="585858"/>
                </a:solidFill>
                <a:latin typeface="함초롬돋움"/>
                <a:cs typeface="함초롬돋움"/>
              </a:rPr>
              <a:t>EndNote, </a:t>
            </a:r>
            <a:r>
              <a:rPr dirty="0" sz="1800" spc="-45">
                <a:solidFill>
                  <a:srgbClr val="585858"/>
                </a:solidFill>
                <a:latin typeface="함초롬돋움"/>
                <a:cs typeface="함초롬돋움"/>
              </a:rPr>
              <a:t>ProCite, </a:t>
            </a:r>
            <a:r>
              <a:rPr dirty="0" sz="1800" spc="-55">
                <a:solidFill>
                  <a:srgbClr val="585858"/>
                </a:solidFill>
                <a:latin typeface="함초롬돋움"/>
                <a:cs typeface="함초롬돋움"/>
              </a:rPr>
              <a:t>Reference  </a:t>
            </a:r>
            <a:r>
              <a:rPr dirty="0" sz="1800" spc="-40">
                <a:solidFill>
                  <a:srgbClr val="585858"/>
                </a:solidFill>
                <a:latin typeface="함초롬돋움"/>
                <a:cs typeface="함초롬돋움"/>
              </a:rPr>
              <a:t>Manager,</a:t>
            </a:r>
            <a:r>
              <a:rPr dirty="0" sz="1800" spc="-10">
                <a:solidFill>
                  <a:srgbClr val="585858"/>
                </a:solidFill>
                <a:latin typeface="함초롬돋움"/>
                <a:cs typeface="함초롬돋움"/>
              </a:rPr>
              <a:t> </a:t>
            </a:r>
            <a:r>
              <a:rPr dirty="0" sz="1800" spc="-70">
                <a:solidFill>
                  <a:srgbClr val="585858"/>
                </a:solidFill>
                <a:latin typeface="함초롬돋움"/>
                <a:cs typeface="함초롬돋움"/>
              </a:rPr>
              <a:t>Zotero)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1241151" y="132587"/>
            <a:ext cx="806450" cy="213360"/>
          </a:xfrm>
          <a:custGeom>
            <a:avLst/>
            <a:gdLst/>
            <a:ahLst/>
            <a:cxnLst/>
            <a:rect l="l" t="t" r="r" b="b"/>
            <a:pathLst>
              <a:path w="806450" h="213360">
                <a:moveTo>
                  <a:pt x="806069" y="177800"/>
                </a:moveTo>
                <a:lnTo>
                  <a:pt x="114173" y="177800"/>
                </a:lnTo>
                <a:lnTo>
                  <a:pt x="114173" y="213359"/>
                </a:lnTo>
                <a:lnTo>
                  <a:pt x="806069" y="213359"/>
                </a:lnTo>
                <a:lnTo>
                  <a:pt x="806069" y="177800"/>
                </a:lnTo>
                <a:close/>
              </a:path>
              <a:path w="806450" h="213360">
                <a:moveTo>
                  <a:pt x="806069" y="0"/>
                </a:moveTo>
                <a:lnTo>
                  <a:pt x="114173" y="0"/>
                </a:lnTo>
                <a:lnTo>
                  <a:pt x="114173" y="124459"/>
                </a:lnTo>
                <a:lnTo>
                  <a:pt x="0" y="204342"/>
                </a:lnTo>
                <a:lnTo>
                  <a:pt x="114173" y="177800"/>
                </a:lnTo>
                <a:lnTo>
                  <a:pt x="806069" y="177800"/>
                </a:lnTo>
                <a:lnTo>
                  <a:pt x="806069" y="0"/>
                </a:lnTo>
                <a:close/>
              </a:path>
            </a:pathLst>
          </a:custGeom>
          <a:solidFill>
            <a:srgbClr val="F092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11435842" y="130302"/>
            <a:ext cx="533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30">
                <a:solidFill>
                  <a:srgbClr val="851161"/>
                </a:solidFill>
                <a:latin typeface="함초롬돋움"/>
                <a:cs typeface="함초롬돋움"/>
              </a:rPr>
              <a:t>I</a:t>
            </a:r>
            <a:r>
              <a:rPr dirty="0" sz="900" spc="-20">
                <a:solidFill>
                  <a:srgbClr val="851161"/>
                </a:solidFill>
                <a:latin typeface="함초롬돋움"/>
                <a:cs typeface="함초롬돋움"/>
              </a:rPr>
              <a:t>m</a:t>
            </a:r>
            <a:r>
              <a:rPr dirty="0" sz="900" spc="10">
                <a:solidFill>
                  <a:srgbClr val="851161"/>
                </a:solidFill>
                <a:latin typeface="함초롬돋움"/>
                <a:cs typeface="함초롬돋움"/>
              </a:rPr>
              <a:t>p</a:t>
            </a:r>
            <a:r>
              <a:rPr dirty="0" sz="900" spc="-25">
                <a:solidFill>
                  <a:srgbClr val="851161"/>
                </a:solidFill>
                <a:latin typeface="함초롬돋움"/>
                <a:cs typeface="함초롬돋움"/>
              </a:rPr>
              <a:t>o</a:t>
            </a:r>
            <a:r>
              <a:rPr dirty="0" sz="900" spc="-80">
                <a:solidFill>
                  <a:srgbClr val="851161"/>
                </a:solidFill>
                <a:latin typeface="함초롬돋움"/>
                <a:cs typeface="함초롬돋움"/>
              </a:rPr>
              <a:t>r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a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n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endParaRPr sz="900">
              <a:latin typeface="함초롬돋움"/>
              <a:cs typeface="함초롬돋움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7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71181" y="5600496"/>
            <a:ext cx="6997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저장</a:t>
            </a:r>
            <a:r>
              <a:rPr dirty="0" sz="1400" spc="-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하기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0170" y="868680"/>
            <a:ext cx="4931241" cy="1732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6052" y="867028"/>
            <a:ext cx="5037455" cy="1736089"/>
          </a:xfrm>
          <a:custGeom>
            <a:avLst/>
            <a:gdLst/>
            <a:ahLst/>
            <a:cxnLst/>
            <a:rect l="l" t="t" r="r" b="b"/>
            <a:pathLst>
              <a:path w="5037455" h="1736089">
                <a:moveTo>
                  <a:pt x="0" y="1735963"/>
                </a:moveTo>
                <a:lnTo>
                  <a:pt x="5036947" y="1735963"/>
                </a:lnTo>
                <a:lnTo>
                  <a:pt x="5036947" y="0"/>
                </a:lnTo>
                <a:lnTo>
                  <a:pt x="0" y="0"/>
                </a:lnTo>
                <a:lnTo>
                  <a:pt x="0" y="1735963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3083" y="859536"/>
            <a:ext cx="6057040" cy="2264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96595" y="252984"/>
            <a:ext cx="4032885" cy="307975"/>
          </a:xfrm>
          <a:prstGeom prst="rect">
            <a:avLst/>
          </a:prstGeom>
          <a:solidFill>
            <a:srgbClr val="EA5BBC"/>
          </a:solidFill>
        </p:spPr>
        <p:txBody>
          <a:bodyPr wrap="square" lIns="0" tIns="12065" rIns="0" bIns="0" rtlCol="0" vert="horz">
            <a:spAutoFit/>
          </a:bodyPr>
          <a:lstStyle/>
          <a:p>
            <a:pPr marL="523240">
              <a:lnSpc>
                <a:spcPct val="100000"/>
              </a:lnSpc>
              <a:spcBef>
                <a:spcPts val="95"/>
              </a:spcBef>
            </a:pP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두 건 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이상의 레코드 </a:t>
            </a: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CSV 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파일로</a:t>
            </a:r>
            <a:r>
              <a:rPr dirty="0" sz="1400" spc="-24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다운로드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85969" y="614298"/>
            <a:ext cx="542925" cy="153670"/>
          </a:xfrm>
          <a:custGeom>
            <a:avLst/>
            <a:gdLst/>
            <a:ahLst/>
            <a:cxnLst/>
            <a:rect l="l" t="t" r="r" b="b"/>
            <a:pathLst>
              <a:path w="542925" h="153670">
                <a:moveTo>
                  <a:pt x="276097" y="0"/>
                </a:moveTo>
                <a:lnTo>
                  <a:pt x="225043" y="3428"/>
                </a:lnTo>
                <a:lnTo>
                  <a:pt x="175767" y="12700"/>
                </a:lnTo>
                <a:lnTo>
                  <a:pt x="129793" y="27177"/>
                </a:lnTo>
                <a:lnTo>
                  <a:pt x="88264" y="46100"/>
                </a:lnTo>
                <a:lnTo>
                  <a:pt x="52831" y="68579"/>
                </a:lnTo>
                <a:lnTo>
                  <a:pt x="19684" y="101091"/>
                </a:lnTo>
                <a:lnTo>
                  <a:pt x="1777" y="137540"/>
                </a:lnTo>
                <a:lnTo>
                  <a:pt x="0" y="152653"/>
                </a:lnTo>
                <a:lnTo>
                  <a:pt x="19050" y="153670"/>
                </a:lnTo>
                <a:lnTo>
                  <a:pt x="19373" y="147954"/>
                </a:lnTo>
                <a:lnTo>
                  <a:pt x="19430" y="146938"/>
                </a:lnTo>
                <a:lnTo>
                  <a:pt x="20271" y="142366"/>
                </a:lnTo>
                <a:lnTo>
                  <a:pt x="20370" y="141656"/>
                </a:lnTo>
                <a:lnTo>
                  <a:pt x="20480" y="141350"/>
                </a:lnTo>
                <a:lnTo>
                  <a:pt x="21882" y="136398"/>
                </a:lnTo>
                <a:lnTo>
                  <a:pt x="22097" y="135636"/>
                </a:lnTo>
                <a:lnTo>
                  <a:pt x="24383" y="129793"/>
                </a:lnTo>
                <a:lnTo>
                  <a:pt x="26938" y="124713"/>
                </a:lnTo>
                <a:lnTo>
                  <a:pt x="27304" y="123951"/>
                </a:lnTo>
                <a:lnTo>
                  <a:pt x="30482" y="118745"/>
                </a:lnTo>
                <a:lnTo>
                  <a:pt x="30352" y="118745"/>
                </a:lnTo>
                <a:lnTo>
                  <a:pt x="34925" y="112395"/>
                </a:lnTo>
                <a:lnTo>
                  <a:pt x="39750" y="106425"/>
                </a:lnTo>
                <a:lnTo>
                  <a:pt x="44744" y="101091"/>
                </a:lnTo>
                <a:lnTo>
                  <a:pt x="51053" y="94868"/>
                </a:lnTo>
                <a:lnTo>
                  <a:pt x="64164" y="83947"/>
                </a:lnTo>
                <a:lnTo>
                  <a:pt x="64769" y="83438"/>
                </a:lnTo>
                <a:lnTo>
                  <a:pt x="79714" y="73151"/>
                </a:lnTo>
                <a:lnTo>
                  <a:pt x="97535" y="62611"/>
                </a:lnTo>
                <a:lnTo>
                  <a:pt x="97795" y="62611"/>
                </a:lnTo>
                <a:lnTo>
                  <a:pt x="116458" y="53339"/>
                </a:lnTo>
                <a:lnTo>
                  <a:pt x="136298" y="45085"/>
                </a:lnTo>
                <a:lnTo>
                  <a:pt x="136905" y="44830"/>
                </a:lnTo>
                <a:lnTo>
                  <a:pt x="157875" y="37591"/>
                </a:lnTo>
                <a:lnTo>
                  <a:pt x="157733" y="37591"/>
                </a:lnTo>
                <a:lnTo>
                  <a:pt x="180278" y="31114"/>
                </a:lnTo>
                <a:lnTo>
                  <a:pt x="180720" y="30987"/>
                </a:lnTo>
                <a:lnTo>
                  <a:pt x="203961" y="25908"/>
                </a:lnTo>
                <a:lnTo>
                  <a:pt x="204266" y="25908"/>
                </a:lnTo>
                <a:lnTo>
                  <a:pt x="227837" y="22225"/>
                </a:lnTo>
                <a:lnTo>
                  <a:pt x="228441" y="22225"/>
                </a:lnTo>
                <a:lnTo>
                  <a:pt x="251967" y="19812"/>
                </a:lnTo>
                <a:lnTo>
                  <a:pt x="251332" y="19812"/>
                </a:lnTo>
                <a:lnTo>
                  <a:pt x="276009" y="19060"/>
                </a:lnTo>
                <a:lnTo>
                  <a:pt x="275716" y="19050"/>
                </a:lnTo>
                <a:lnTo>
                  <a:pt x="399341" y="19050"/>
                </a:lnTo>
                <a:lnTo>
                  <a:pt x="376173" y="12573"/>
                </a:lnTo>
                <a:lnTo>
                  <a:pt x="351916" y="7238"/>
                </a:lnTo>
                <a:lnTo>
                  <a:pt x="326897" y="3301"/>
                </a:lnTo>
                <a:lnTo>
                  <a:pt x="301625" y="888"/>
                </a:lnTo>
                <a:lnTo>
                  <a:pt x="276097" y="0"/>
                </a:lnTo>
                <a:close/>
              </a:path>
              <a:path w="542925" h="153670">
                <a:moveTo>
                  <a:pt x="494402" y="91127"/>
                </a:moveTo>
                <a:lnTo>
                  <a:pt x="471931" y="103759"/>
                </a:lnTo>
                <a:lnTo>
                  <a:pt x="542543" y="151511"/>
                </a:lnTo>
                <a:lnTo>
                  <a:pt x="540123" y="102362"/>
                </a:lnTo>
                <a:lnTo>
                  <a:pt x="504189" y="102362"/>
                </a:lnTo>
                <a:lnTo>
                  <a:pt x="494402" y="91127"/>
                </a:lnTo>
                <a:close/>
              </a:path>
              <a:path w="542925" h="153670">
                <a:moveTo>
                  <a:pt x="19407" y="147358"/>
                </a:moveTo>
                <a:lnTo>
                  <a:pt x="19303" y="147954"/>
                </a:lnTo>
                <a:lnTo>
                  <a:pt x="19407" y="147358"/>
                </a:lnTo>
                <a:close/>
              </a:path>
              <a:path w="542925" h="153670">
                <a:moveTo>
                  <a:pt x="19479" y="146938"/>
                </a:moveTo>
                <a:lnTo>
                  <a:pt x="19407" y="147358"/>
                </a:lnTo>
                <a:lnTo>
                  <a:pt x="19479" y="146938"/>
                </a:lnTo>
                <a:close/>
              </a:path>
              <a:path w="542925" h="153670">
                <a:moveTo>
                  <a:pt x="20446" y="141350"/>
                </a:moveTo>
                <a:lnTo>
                  <a:pt x="20192" y="142366"/>
                </a:lnTo>
                <a:lnTo>
                  <a:pt x="20394" y="141656"/>
                </a:lnTo>
                <a:lnTo>
                  <a:pt x="20446" y="141350"/>
                </a:lnTo>
                <a:close/>
              </a:path>
              <a:path w="542925" h="153670">
                <a:moveTo>
                  <a:pt x="20394" y="141656"/>
                </a:moveTo>
                <a:lnTo>
                  <a:pt x="20192" y="142366"/>
                </a:lnTo>
                <a:lnTo>
                  <a:pt x="20394" y="141656"/>
                </a:lnTo>
                <a:close/>
              </a:path>
              <a:path w="542925" h="153670">
                <a:moveTo>
                  <a:pt x="20480" y="141350"/>
                </a:moveTo>
                <a:lnTo>
                  <a:pt x="20394" y="141656"/>
                </a:lnTo>
                <a:lnTo>
                  <a:pt x="20480" y="141350"/>
                </a:lnTo>
                <a:close/>
              </a:path>
              <a:path w="542925" h="153670">
                <a:moveTo>
                  <a:pt x="22097" y="135636"/>
                </a:moveTo>
                <a:lnTo>
                  <a:pt x="21843" y="136398"/>
                </a:lnTo>
                <a:lnTo>
                  <a:pt x="21989" y="136020"/>
                </a:lnTo>
                <a:lnTo>
                  <a:pt x="22097" y="135636"/>
                </a:lnTo>
                <a:close/>
              </a:path>
              <a:path w="542925" h="153670">
                <a:moveTo>
                  <a:pt x="21989" y="136020"/>
                </a:moveTo>
                <a:lnTo>
                  <a:pt x="21843" y="136398"/>
                </a:lnTo>
                <a:lnTo>
                  <a:pt x="21989" y="136020"/>
                </a:lnTo>
                <a:close/>
              </a:path>
              <a:path w="542925" h="153670">
                <a:moveTo>
                  <a:pt x="22137" y="135636"/>
                </a:moveTo>
                <a:lnTo>
                  <a:pt x="21989" y="136020"/>
                </a:lnTo>
                <a:lnTo>
                  <a:pt x="22137" y="135636"/>
                </a:lnTo>
                <a:close/>
              </a:path>
              <a:path w="542925" h="153670">
                <a:moveTo>
                  <a:pt x="24496" y="129793"/>
                </a:moveTo>
                <a:lnTo>
                  <a:pt x="24129" y="130555"/>
                </a:lnTo>
                <a:lnTo>
                  <a:pt x="24496" y="129793"/>
                </a:lnTo>
                <a:close/>
              </a:path>
              <a:path w="542925" h="153670">
                <a:moveTo>
                  <a:pt x="27378" y="123951"/>
                </a:moveTo>
                <a:lnTo>
                  <a:pt x="26999" y="124586"/>
                </a:lnTo>
                <a:lnTo>
                  <a:pt x="27378" y="123951"/>
                </a:lnTo>
                <a:close/>
              </a:path>
              <a:path w="542925" h="153670">
                <a:moveTo>
                  <a:pt x="30860" y="118110"/>
                </a:moveTo>
                <a:lnTo>
                  <a:pt x="30352" y="118745"/>
                </a:lnTo>
                <a:lnTo>
                  <a:pt x="30482" y="118745"/>
                </a:lnTo>
                <a:lnTo>
                  <a:pt x="30860" y="118110"/>
                </a:lnTo>
                <a:close/>
              </a:path>
              <a:path w="542925" h="153670">
                <a:moveTo>
                  <a:pt x="34975" y="112395"/>
                </a:moveTo>
                <a:lnTo>
                  <a:pt x="34670" y="112775"/>
                </a:lnTo>
                <a:lnTo>
                  <a:pt x="34975" y="112395"/>
                </a:lnTo>
                <a:close/>
              </a:path>
              <a:path w="542925" h="153670">
                <a:moveTo>
                  <a:pt x="39837" y="106425"/>
                </a:moveTo>
                <a:lnTo>
                  <a:pt x="39369" y="106934"/>
                </a:lnTo>
                <a:lnTo>
                  <a:pt x="39837" y="106425"/>
                </a:lnTo>
                <a:close/>
              </a:path>
              <a:path w="542925" h="153670">
                <a:moveTo>
                  <a:pt x="511345" y="81602"/>
                </a:moveTo>
                <a:lnTo>
                  <a:pt x="494402" y="91127"/>
                </a:lnTo>
                <a:lnTo>
                  <a:pt x="504189" y="102362"/>
                </a:lnTo>
                <a:lnTo>
                  <a:pt x="518540" y="89915"/>
                </a:lnTo>
                <a:lnTo>
                  <a:pt x="511345" y="81602"/>
                </a:lnTo>
                <a:close/>
              </a:path>
              <a:path w="542925" h="153670">
                <a:moveTo>
                  <a:pt x="538352" y="66421"/>
                </a:moveTo>
                <a:lnTo>
                  <a:pt x="511345" y="81602"/>
                </a:lnTo>
                <a:lnTo>
                  <a:pt x="518540" y="89915"/>
                </a:lnTo>
                <a:lnTo>
                  <a:pt x="504189" y="102362"/>
                </a:lnTo>
                <a:lnTo>
                  <a:pt x="540123" y="102362"/>
                </a:lnTo>
                <a:lnTo>
                  <a:pt x="538352" y="66421"/>
                </a:lnTo>
                <a:close/>
              </a:path>
              <a:path w="542925" h="153670">
                <a:moveTo>
                  <a:pt x="45139" y="100662"/>
                </a:moveTo>
                <a:lnTo>
                  <a:pt x="44830" y="100964"/>
                </a:lnTo>
                <a:lnTo>
                  <a:pt x="45139" y="100662"/>
                </a:lnTo>
                <a:close/>
              </a:path>
              <a:path w="542925" h="153670">
                <a:moveTo>
                  <a:pt x="51151" y="94868"/>
                </a:moveTo>
                <a:lnTo>
                  <a:pt x="50545" y="95376"/>
                </a:lnTo>
                <a:lnTo>
                  <a:pt x="51151" y="94868"/>
                </a:lnTo>
                <a:close/>
              </a:path>
              <a:path w="542925" h="153670">
                <a:moveTo>
                  <a:pt x="511242" y="81661"/>
                </a:moveTo>
                <a:lnTo>
                  <a:pt x="486155" y="81661"/>
                </a:lnTo>
                <a:lnTo>
                  <a:pt x="488060" y="83312"/>
                </a:lnTo>
                <a:lnTo>
                  <a:pt x="487594" y="83312"/>
                </a:lnTo>
                <a:lnTo>
                  <a:pt x="494402" y="91127"/>
                </a:lnTo>
                <a:lnTo>
                  <a:pt x="508305" y="83312"/>
                </a:lnTo>
                <a:lnTo>
                  <a:pt x="488060" y="83312"/>
                </a:lnTo>
                <a:lnTo>
                  <a:pt x="486916" y="82534"/>
                </a:lnTo>
                <a:lnTo>
                  <a:pt x="509688" y="82534"/>
                </a:lnTo>
                <a:lnTo>
                  <a:pt x="511242" y="81661"/>
                </a:lnTo>
                <a:close/>
              </a:path>
              <a:path w="542925" h="153670">
                <a:moveTo>
                  <a:pt x="64769" y="83438"/>
                </a:moveTo>
                <a:lnTo>
                  <a:pt x="64134" y="83947"/>
                </a:lnTo>
                <a:lnTo>
                  <a:pt x="64305" y="83828"/>
                </a:lnTo>
                <a:lnTo>
                  <a:pt x="64769" y="83438"/>
                </a:lnTo>
                <a:close/>
              </a:path>
              <a:path w="542925" h="153670">
                <a:moveTo>
                  <a:pt x="64305" y="83828"/>
                </a:moveTo>
                <a:lnTo>
                  <a:pt x="64134" y="83947"/>
                </a:lnTo>
                <a:lnTo>
                  <a:pt x="64305" y="83828"/>
                </a:lnTo>
                <a:close/>
              </a:path>
              <a:path w="542925" h="153670">
                <a:moveTo>
                  <a:pt x="64868" y="83438"/>
                </a:moveTo>
                <a:lnTo>
                  <a:pt x="64305" y="83828"/>
                </a:lnTo>
                <a:lnTo>
                  <a:pt x="64868" y="83438"/>
                </a:lnTo>
                <a:close/>
              </a:path>
              <a:path w="542925" h="153670">
                <a:moveTo>
                  <a:pt x="486155" y="81661"/>
                </a:moveTo>
                <a:lnTo>
                  <a:pt x="486916" y="82534"/>
                </a:lnTo>
                <a:lnTo>
                  <a:pt x="488060" y="83312"/>
                </a:lnTo>
                <a:lnTo>
                  <a:pt x="486155" y="81661"/>
                </a:lnTo>
                <a:close/>
              </a:path>
              <a:path w="542925" h="153670">
                <a:moveTo>
                  <a:pt x="503262" y="72262"/>
                </a:moveTo>
                <a:lnTo>
                  <a:pt x="471804" y="72262"/>
                </a:lnTo>
                <a:lnTo>
                  <a:pt x="472439" y="72643"/>
                </a:lnTo>
                <a:lnTo>
                  <a:pt x="486916" y="82534"/>
                </a:lnTo>
                <a:lnTo>
                  <a:pt x="486155" y="81661"/>
                </a:lnTo>
                <a:lnTo>
                  <a:pt x="511242" y="81661"/>
                </a:lnTo>
                <a:lnTo>
                  <a:pt x="503262" y="72262"/>
                </a:lnTo>
                <a:close/>
              </a:path>
              <a:path w="542925" h="153670">
                <a:moveTo>
                  <a:pt x="80194" y="72818"/>
                </a:moveTo>
                <a:lnTo>
                  <a:pt x="79628" y="73151"/>
                </a:lnTo>
                <a:lnTo>
                  <a:pt x="80194" y="72818"/>
                </a:lnTo>
                <a:close/>
              </a:path>
              <a:path w="542925" h="153670">
                <a:moveTo>
                  <a:pt x="471924" y="72344"/>
                </a:moveTo>
                <a:lnTo>
                  <a:pt x="472365" y="72643"/>
                </a:lnTo>
                <a:lnTo>
                  <a:pt x="471924" y="72344"/>
                </a:lnTo>
                <a:close/>
              </a:path>
              <a:path w="542925" h="153670">
                <a:moveTo>
                  <a:pt x="490981" y="62229"/>
                </a:moveTo>
                <a:lnTo>
                  <a:pt x="454532" y="62229"/>
                </a:lnTo>
                <a:lnTo>
                  <a:pt x="455040" y="62484"/>
                </a:lnTo>
                <a:lnTo>
                  <a:pt x="471924" y="72344"/>
                </a:lnTo>
                <a:lnTo>
                  <a:pt x="503262" y="72262"/>
                </a:lnTo>
                <a:lnTo>
                  <a:pt x="499744" y="68199"/>
                </a:lnTo>
                <a:lnTo>
                  <a:pt x="490981" y="62229"/>
                </a:lnTo>
                <a:close/>
              </a:path>
              <a:path w="542925" h="153670">
                <a:moveTo>
                  <a:pt x="97795" y="62611"/>
                </a:moveTo>
                <a:lnTo>
                  <a:pt x="97535" y="62611"/>
                </a:lnTo>
                <a:lnTo>
                  <a:pt x="97027" y="62991"/>
                </a:lnTo>
                <a:lnTo>
                  <a:pt x="97795" y="62611"/>
                </a:lnTo>
                <a:close/>
              </a:path>
              <a:path w="542925" h="153670">
                <a:moveTo>
                  <a:pt x="454587" y="62261"/>
                </a:moveTo>
                <a:lnTo>
                  <a:pt x="454969" y="62484"/>
                </a:lnTo>
                <a:lnTo>
                  <a:pt x="454587" y="62261"/>
                </a:lnTo>
                <a:close/>
              </a:path>
              <a:path w="542925" h="153670">
                <a:moveTo>
                  <a:pt x="476519" y="52959"/>
                </a:moveTo>
                <a:lnTo>
                  <a:pt x="435609" y="52959"/>
                </a:lnTo>
                <a:lnTo>
                  <a:pt x="454587" y="62261"/>
                </a:lnTo>
                <a:lnTo>
                  <a:pt x="490981" y="62229"/>
                </a:lnTo>
                <a:lnTo>
                  <a:pt x="482218" y="56261"/>
                </a:lnTo>
                <a:lnTo>
                  <a:pt x="476519" y="52959"/>
                </a:lnTo>
                <a:close/>
              </a:path>
              <a:path w="542925" h="153670">
                <a:moveTo>
                  <a:pt x="116558" y="53339"/>
                </a:moveTo>
                <a:lnTo>
                  <a:pt x="115950" y="53593"/>
                </a:lnTo>
                <a:lnTo>
                  <a:pt x="116558" y="53339"/>
                </a:lnTo>
                <a:close/>
              </a:path>
              <a:path w="542925" h="153670">
                <a:moveTo>
                  <a:pt x="461745" y="44576"/>
                </a:moveTo>
                <a:lnTo>
                  <a:pt x="415289" y="44576"/>
                </a:lnTo>
                <a:lnTo>
                  <a:pt x="436117" y="53212"/>
                </a:lnTo>
                <a:lnTo>
                  <a:pt x="435609" y="52959"/>
                </a:lnTo>
                <a:lnTo>
                  <a:pt x="476519" y="52959"/>
                </a:lnTo>
                <a:lnTo>
                  <a:pt x="463803" y="45592"/>
                </a:lnTo>
                <a:lnTo>
                  <a:pt x="461745" y="44576"/>
                </a:lnTo>
                <a:close/>
              </a:path>
              <a:path w="542925" h="153670">
                <a:moveTo>
                  <a:pt x="137003" y="44830"/>
                </a:moveTo>
                <a:lnTo>
                  <a:pt x="136432" y="45028"/>
                </a:lnTo>
                <a:lnTo>
                  <a:pt x="137003" y="44830"/>
                </a:lnTo>
                <a:close/>
              </a:path>
              <a:path w="542925" h="153670">
                <a:moveTo>
                  <a:pt x="446825" y="37211"/>
                </a:moveTo>
                <a:lnTo>
                  <a:pt x="393826" y="37211"/>
                </a:lnTo>
                <a:lnTo>
                  <a:pt x="415797" y="44830"/>
                </a:lnTo>
                <a:lnTo>
                  <a:pt x="415289" y="44576"/>
                </a:lnTo>
                <a:lnTo>
                  <a:pt x="461745" y="44576"/>
                </a:lnTo>
                <a:lnTo>
                  <a:pt x="446825" y="37211"/>
                </a:lnTo>
                <a:close/>
              </a:path>
              <a:path w="542925" h="153670">
                <a:moveTo>
                  <a:pt x="158241" y="37464"/>
                </a:moveTo>
                <a:lnTo>
                  <a:pt x="157733" y="37591"/>
                </a:lnTo>
                <a:lnTo>
                  <a:pt x="157875" y="37591"/>
                </a:lnTo>
                <a:lnTo>
                  <a:pt x="158241" y="37464"/>
                </a:lnTo>
                <a:close/>
              </a:path>
              <a:path w="542925" h="153670">
                <a:moveTo>
                  <a:pt x="371220" y="30987"/>
                </a:moveTo>
                <a:lnTo>
                  <a:pt x="394334" y="37464"/>
                </a:lnTo>
                <a:lnTo>
                  <a:pt x="393826" y="37211"/>
                </a:lnTo>
                <a:lnTo>
                  <a:pt x="446825" y="37211"/>
                </a:lnTo>
                <a:lnTo>
                  <a:pt x="443738" y="35687"/>
                </a:lnTo>
                <a:lnTo>
                  <a:pt x="432539" y="31114"/>
                </a:lnTo>
                <a:lnTo>
                  <a:pt x="371855" y="31114"/>
                </a:lnTo>
                <a:lnTo>
                  <a:pt x="371220" y="30987"/>
                </a:lnTo>
                <a:close/>
              </a:path>
              <a:path w="542925" h="153670">
                <a:moveTo>
                  <a:pt x="180491" y="31053"/>
                </a:moveTo>
                <a:lnTo>
                  <a:pt x="180212" y="31114"/>
                </a:lnTo>
                <a:lnTo>
                  <a:pt x="180491" y="31053"/>
                </a:lnTo>
                <a:close/>
              </a:path>
              <a:path w="542925" h="153670">
                <a:moveTo>
                  <a:pt x="419326" y="25908"/>
                </a:moveTo>
                <a:lnTo>
                  <a:pt x="348106" y="25908"/>
                </a:lnTo>
                <a:lnTo>
                  <a:pt x="371855" y="31114"/>
                </a:lnTo>
                <a:lnTo>
                  <a:pt x="432539" y="31114"/>
                </a:lnTo>
                <a:lnTo>
                  <a:pt x="422275" y="26924"/>
                </a:lnTo>
                <a:lnTo>
                  <a:pt x="419326" y="25908"/>
                </a:lnTo>
                <a:close/>
              </a:path>
              <a:path w="542925" h="153670">
                <a:moveTo>
                  <a:pt x="180792" y="30987"/>
                </a:moveTo>
                <a:lnTo>
                  <a:pt x="180491" y="31053"/>
                </a:lnTo>
                <a:lnTo>
                  <a:pt x="180792" y="30987"/>
                </a:lnTo>
                <a:close/>
              </a:path>
              <a:path w="542925" h="153670">
                <a:moveTo>
                  <a:pt x="204266" y="25908"/>
                </a:moveTo>
                <a:lnTo>
                  <a:pt x="203961" y="25908"/>
                </a:lnTo>
                <a:lnTo>
                  <a:pt x="203453" y="26035"/>
                </a:lnTo>
                <a:lnTo>
                  <a:pt x="204266" y="25908"/>
                </a:lnTo>
                <a:close/>
              </a:path>
              <a:path w="542925" h="153670">
                <a:moveTo>
                  <a:pt x="408271" y="22098"/>
                </a:moveTo>
                <a:lnTo>
                  <a:pt x="324230" y="22098"/>
                </a:lnTo>
                <a:lnTo>
                  <a:pt x="348614" y="26035"/>
                </a:lnTo>
                <a:lnTo>
                  <a:pt x="348106" y="25908"/>
                </a:lnTo>
                <a:lnTo>
                  <a:pt x="419326" y="25908"/>
                </a:lnTo>
                <a:lnTo>
                  <a:pt x="408271" y="22098"/>
                </a:lnTo>
                <a:close/>
              </a:path>
              <a:path w="542925" h="153670">
                <a:moveTo>
                  <a:pt x="228441" y="22225"/>
                </a:moveTo>
                <a:lnTo>
                  <a:pt x="227837" y="22225"/>
                </a:lnTo>
                <a:lnTo>
                  <a:pt x="227202" y="22351"/>
                </a:lnTo>
                <a:lnTo>
                  <a:pt x="228441" y="22225"/>
                </a:lnTo>
                <a:close/>
              </a:path>
              <a:path w="542925" h="153670">
                <a:moveTo>
                  <a:pt x="399341" y="19050"/>
                </a:moveTo>
                <a:lnTo>
                  <a:pt x="276009" y="19060"/>
                </a:lnTo>
                <a:lnTo>
                  <a:pt x="300608" y="19938"/>
                </a:lnTo>
                <a:lnTo>
                  <a:pt x="300100" y="19938"/>
                </a:lnTo>
                <a:lnTo>
                  <a:pt x="324865" y="22225"/>
                </a:lnTo>
                <a:lnTo>
                  <a:pt x="324230" y="22098"/>
                </a:lnTo>
                <a:lnTo>
                  <a:pt x="408271" y="22098"/>
                </a:lnTo>
                <a:lnTo>
                  <a:pt x="399795" y="19176"/>
                </a:lnTo>
                <a:lnTo>
                  <a:pt x="399341" y="1905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794617" y="2935604"/>
            <a:ext cx="217804" cy="578485"/>
          </a:xfrm>
          <a:custGeom>
            <a:avLst/>
            <a:gdLst/>
            <a:ahLst/>
            <a:cxnLst/>
            <a:rect l="l" t="t" r="r" b="b"/>
            <a:pathLst>
              <a:path w="217804" h="578485">
                <a:moveTo>
                  <a:pt x="72262" y="505968"/>
                </a:moveTo>
                <a:lnTo>
                  <a:pt x="11937" y="566166"/>
                </a:lnTo>
                <a:lnTo>
                  <a:pt x="96392" y="578231"/>
                </a:lnTo>
                <a:lnTo>
                  <a:pt x="88505" y="554609"/>
                </a:lnTo>
                <a:lnTo>
                  <a:pt x="76326" y="554609"/>
                </a:lnTo>
                <a:lnTo>
                  <a:pt x="68072" y="537464"/>
                </a:lnTo>
                <a:lnTo>
                  <a:pt x="80743" y="531365"/>
                </a:lnTo>
                <a:lnTo>
                  <a:pt x="72262" y="505968"/>
                </a:lnTo>
                <a:close/>
              </a:path>
              <a:path w="217804" h="578485">
                <a:moveTo>
                  <a:pt x="80743" y="531365"/>
                </a:moveTo>
                <a:lnTo>
                  <a:pt x="68072" y="537464"/>
                </a:lnTo>
                <a:lnTo>
                  <a:pt x="76326" y="554609"/>
                </a:lnTo>
                <a:lnTo>
                  <a:pt x="86816" y="549551"/>
                </a:lnTo>
                <a:lnTo>
                  <a:pt x="80743" y="531365"/>
                </a:lnTo>
                <a:close/>
              </a:path>
              <a:path w="217804" h="578485">
                <a:moveTo>
                  <a:pt x="86816" y="549551"/>
                </a:moveTo>
                <a:lnTo>
                  <a:pt x="76326" y="554609"/>
                </a:lnTo>
                <a:lnTo>
                  <a:pt x="88505" y="554609"/>
                </a:lnTo>
                <a:lnTo>
                  <a:pt x="86816" y="549551"/>
                </a:lnTo>
                <a:close/>
              </a:path>
              <a:path w="217804" h="578485">
                <a:moveTo>
                  <a:pt x="87506" y="528110"/>
                </a:moveTo>
                <a:lnTo>
                  <a:pt x="80743" y="531365"/>
                </a:lnTo>
                <a:lnTo>
                  <a:pt x="86816" y="549551"/>
                </a:lnTo>
                <a:lnTo>
                  <a:pt x="97662" y="544322"/>
                </a:lnTo>
                <a:lnTo>
                  <a:pt x="107187" y="536829"/>
                </a:lnTo>
                <a:lnTo>
                  <a:pt x="115989" y="528828"/>
                </a:lnTo>
                <a:lnTo>
                  <a:pt x="86613" y="528828"/>
                </a:lnTo>
                <a:lnTo>
                  <a:pt x="87506" y="528110"/>
                </a:lnTo>
                <a:close/>
              </a:path>
              <a:path w="217804" h="578485">
                <a:moveTo>
                  <a:pt x="88391" y="527685"/>
                </a:moveTo>
                <a:lnTo>
                  <a:pt x="87506" y="528110"/>
                </a:lnTo>
                <a:lnTo>
                  <a:pt x="86613" y="528828"/>
                </a:lnTo>
                <a:lnTo>
                  <a:pt x="88391" y="527685"/>
                </a:lnTo>
                <a:close/>
              </a:path>
              <a:path w="217804" h="578485">
                <a:moveTo>
                  <a:pt x="117246" y="527685"/>
                </a:moveTo>
                <a:lnTo>
                  <a:pt x="88391" y="527685"/>
                </a:lnTo>
                <a:lnTo>
                  <a:pt x="86613" y="528828"/>
                </a:lnTo>
                <a:lnTo>
                  <a:pt x="115989" y="528828"/>
                </a:lnTo>
                <a:lnTo>
                  <a:pt x="117246" y="527685"/>
                </a:lnTo>
                <a:close/>
              </a:path>
              <a:path w="217804" h="578485">
                <a:moveTo>
                  <a:pt x="136500" y="507746"/>
                </a:moveTo>
                <a:lnTo>
                  <a:pt x="110743" y="507746"/>
                </a:lnTo>
                <a:lnTo>
                  <a:pt x="110108" y="508381"/>
                </a:lnTo>
                <a:lnTo>
                  <a:pt x="94487" y="522605"/>
                </a:lnTo>
                <a:lnTo>
                  <a:pt x="87506" y="528110"/>
                </a:lnTo>
                <a:lnTo>
                  <a:pt x="88391" y="527685"/>
                </a:lnTo>
                <a:lnTo>
                  <a:pt x="117246" y="527685"/>
                </a:lnTo>
                <a:lnTo>
                  <a:pt x="123951" y="521589"/>
                </a:lnTo>
                <a:lnTo>
                  <a:pt x="136500" y="507746"/>
                </a:lnTo>
                <a:close/>
              </a:path>
              <a:path w="217804" h="578485">
                <a:moveTo>
                  <a:pt x="94996" y="522097"/>
                </a:moveTo>
                <a:lnTo>
                  <a:pt x="94363" y="522605"/>
                </a:lnTo>
                <a:lnTo>
                  <a:pt x="94996" y="522097"/>
                </a:lnTo>
                <a:close/>
              </a:path>
              <a:path w="217804" h="578485">
                <a:moveTo>
                  <a:pt x="110418" y="508043"/>
                </a:moveTo>
                <a:lnTo>
                  <a:pt x="110049" y="508381"/>
                </a:lnTo>
                <a:lnTo>
                  <a:pt x="110418" y="508043"/>
                </a:lnTo>
                <a:close/>
              </a:path>
              <a:path w="217804" h="578485">
                <a:moveTo>
                  <a:pt x="110743" y="507746"/>
                </a:moveTo>
                <a:lnTo>
                  <a:pt x="110418" y="508043"/>
                </a:lnTo>
                <a:lnTo>
                  <a:pt x="110108" y="508381"/>
                </a:lnTo>
                <a:lnTo>
                  <a:pt x="110743" y="507746"/>
                </a:lnTo>
                <a:close/>
              </a:path>
              <a:path w="217804" h="578485">
                <a:moveTo>
                  <a:pt x="149515" y="491490"/>
                </a:moveTo>
                <a:lnTo>
                  <a:pt x="125602" y="491490"/>
                </a:lnTo>
                <a:lnTo>
                  <a:pt x="110418" y="508043"/>
                </a:lnTo>
                <a:lnTo>
                  <a:pt x="110743" y="507746"/>
                </a:lnTo>
                <a:lnTo>
                  <a:pt x="136500" y="507746"/>
                </a:lnTo>
                <a:lnTo>
                  <a:pt x="139953" y="503936"/>
                </a:lnTo>
                <a:lnTo>
                  <a:pt x="149515" y="491490"/>
                </a:lnTo>
                <a:close/>
              </a:path>
              <a:path w="217804" h="578485">
                <a:moveTo>
                  <a:pt x="161971" y="473456"/>
                </a:moveTo>
                <a:lnTo>
                  <a:pt x="139318" y="473456"/>
                </a:lnTo>
                <a:lnTo>
                  <a:pt x="124967" y="492125"/>
                </a:lnTo>
                <a:lnTo>
                  <a:pt x="125602" y="491490"/>
                </a:lnTo>
                <a:lnTo>
                  <a:pt x="149515" y="491490"/>
                </a:lnTo>
                <a:lnTo>
                  <a:pt x="154685" y="484759"/>
                </a:lnTo>
                <a:lnTo>
                  <a:pt x="161971" y="473456"/>
                </a:lnTo>
                <a:close/>
              </a:path>
              <a:path w="217804" h="578485">
                <a:moveTo>
                  <a:pt x="173804" y="453644"/>
                </a:moveTo>
                <a:lnTo>
                  <a:pt x="152146" y="453644"/>
                </a:lnTo>
                <a:lnTo>
                  <a:pt x="151764" y="454279"/>
                </a:lnTo>
                <a:lnTo>
                  <a:pt x="138990" y="473883"/>
                </a:lnTo>
                <a:lnTo>
                  <a:pt x="139318" y="473456"/>
                </a:lnTo>
                <a:lnTo>
                  <a:pt x="161971" y="473456"/>
                </a:lnTo>
                <a:lnTo>
                  <a:pt x="168275" y="463677"/>
                </a:lnTo>
                <a:lnTo>
                  <a:pt x="173804" y="453644"/>
                </a:lnTo>
                <a:close/>
              </a:path>
              <a:path w="217804" h="578485">
                <a:moveTo>
                  <a:pt x="151939" y="453962"/>
                </a:moveTo>
                <a:lnTo>
                  <a:pt x="151733" y="454279"/>
                </a:lnTo>
                <a:lnTo>
                  <a:pt x="151939" y="453962"/>
                </a:lnTo>
                <a:close/>
              </a:path>
              <a:path w="217804" h="578485">
                <a:moveTo>
                  <a:pt x="152146" y="453644"/>
                </a:moveTo>
                <a:lnTo>
                  <a:pt x="151939" y="453962"/>
                </a:lnTo>
                <a:lnTo>
                  <a:pt x="151764" y="454279"/>
                </a:lnTo>
                <a:lnTo>
                  <a:pt x="152146" y="453644"/>
                </a:lnTo>
                <a:close/>
              </a:path>
              <a:path w="217804" h="578485">
                <a:moveTo>
                  <a:pt x="184551" y="432562"/>
                </a:moveTo>
                <a:lnTo>
                  <a:pt x="163702" y="432562"/>
                </a:lnTo>
                <a:lnTo>
                  <a:pt x="151939" y="453962"/>
                </a:lnTo>
                <a:lnTo>
                  <a:pt x="152146" y="453644"/>
                </a:lnTo>
                <a:lnTo>
                  <a:pt x="173804" y="453644"/>
                </a:lnTo>
                <a:lnTo>
                  <a:pt x="180593" y="441325"/>
                </a:lnTo>
                <a:lnTo>
                  <a:pt x="184551" y="432562"/>
                </a:lnTo>
                <a:close/>
              </a:path>
              <a:path w="217804" h="578485">
                <a:moveTo>
                  <a:pt x="194090" y="410083"/>
                </a:moveTo>
                <a:lnTo>
                  <a:pt x="173862" y="410083"/>
                </a:lnTo>
                <a:lnTo>
                  <a:pt x="173608" y="410718"/>
                </a:lnTo>
                <a:lnTo>
                  <a:pt x="163322" y="433197"/>
                </a:lnTo>
                <a:lnTo>
                  <a:pt x="163702" y="432562"/>
                </a:lnTo>
                <a:lnTo>
                  <a:pt x="184551" y="432562"/>
                </a:lnTo>
                <a:lnTo>
                  <a:pt x="191261" y="417703"/>
                </a:lnTo>
                <a:lnTo>
                  <a:pt x="194090" y="410083"/>
                </a:lnTo>
                <a:close/>
              </a:path>
              <a:path w="217804" h="578485">
                <a:moveTo>
                  <a:pt x="173751" y="410326"/>
                </a:moveTo>
                <a:lnTo>
                  <a:pt x="173573" y="410718"/>
                </a:lnTo>
                <a:lnTo>
                  <a:pt x="173751" y="410326"/>
                </a:lnTo>
                <a:close/>
              </a:path>
              <a:path w="217804" h="578485">
                <a:moveTo>
                  <a:pt x="182372" y="386715"/>
                </a:moveTo>
                <a:lnTo>
                  <a:pt x="173751" y="410326"/>
                </a:lnTo>
                <a:lnTo>
                  <a:pt x="173862" y="410083"/>
                </a:lnTo>
                <a:lnTo>
                  <a:pt x="194090" y="410083"/>
                </a:lnTo>
                <a:lnTo>
                  <a:pt x="200405" y="393065"/>
                </a:lnTo>
                <a:lnTo>
                  <a:pt x="202018" y="387477"/>
                </a:lnTo>
                <a:lnTo>
                  <a:pt x="182244" y="387477"/>
                </a:lnTo>
                <a:lnTo>
                  <a:pt x="182372" y="386715"/>
                </a:lnTo>
                <a:close/>
              </a:path>
              <a:path w="217804" h="578485">
                <a:moveTo>
                  <a:pt x="213675" y="337820"/>
                </a:moveTo>
                <a:lnTo>
                  <a:pt x="194563" y="337820"/>
                </a:lnTo>
                <a:lnTo>
                  <a:pt x="194436" y="338582"/>
                </a:lnTo>
                <a:lnTo>
                  <a:pt x="189229" y="363220"/>
                </a:lnTo>
                <a:lnTo>
                  <a:pt x="182244" y="387477"/>
                </a:lnTo>
                <a:lnTo>
                  <a:pt x="202018" y="387477"/>
                </a:lnTo>
                <a:lnTo>
                  <a:pt x="207772" y="367538"/>
                </a:lnTo>
                <a:lnTo>
                  <a:pt x="213232" y="341375"/>
                </a:lnTo>
                <a:lnTo>
                  <a:pt x="213675" y="337820"/>
                </a:lnTo>
                <a:close/>
              </a:path>
              <a:path w="217804" h="578485">
                <a:moveTo>
                  <a:pt x="189356" y="362585"/>
                </a:moveTo>
                <a:lnTo>
                  <a:pt x="189175" y="363220"/>
                </a:lnTo>
                <a:lnTo>
                  <a:pt x="189356" y="362585"/>
                </a:lnTo>
                <a:close/>
              </a:path>
              <a:path w="217804" h="578485">
                <a:moveTo>
                  <a:pt x="194483" y="338201"/>
                </a:moveTo>
                <a:lnTo>
                  <a:pt x="194403" y="338582"/>
                </a:lnTo>
                <a:lnTo>
                  <a:pt x="194483" y="338201"/>
                </a:lnTo>
                <a:close/>
              </a:path>
              <a:path w="217804" h="578485">
                <a:moveTo>
                  <a:pt x="217801" y="287655"/>
                </a:moveTo>
                <a:lnTo>
                  <a:pt x="198754" y="287655"/>
                </a:lnTo>
                <a:lnTo>
                  <a:pt x="198374" y="300736"/>
                </a:lnTo>
                <a:lnTo>
                  <a:pt x="198307" y="301371"/>
                </a:lnTo>
                <a:lnTo>
                  <a:pt x="197611" y="313309"/>
                </a:lnTo>
                <a:lnTo>
                  <a:pt x="194483" y="338201"/>
                </a:lnTo>
                <a:lnTo>
                  <a:pt x="194563" y="337820"/>
                </a:lnTo>
                <a:lnTo>
                  <a:pt x="213675" y="337820"/>
                </a:lnTo>
                <a:lnTo>
                  <a:pt x="216534" y="314833"/>
                </a:lnTo>
                <a:lnTo>
                  <a:pt x="217424" y="301371"/>
                </a:lnTo>
                <a:lnTo>
                  <a:pt x="217801" y="287655"/>
                </a:lnTo>
                <a:close/>
              </a:path>
              <a:path w="217804" h="578485">
                <a:moveTo>
                  <a:pt x="197611" y="312800"/>
                </a:moveTo>
                <a:lnTo>
                  <a:pt x="197549" y="313309"/>
                </a:lnTo>
                <a:lnTo>
                  <a:pt x="197611" y="312800"/>
                </a:lnTo>
                <a:close/>
              </a:path>
              <a:path w="217804" h="578485">
                <a:moveTo>
                  <a:pt x="198374" y="300228"/>
                </a:moveTo>
                <a:lnTo>
                  <a:pt x="198344" y="300736"/>
                </a:lnTo>
                <a:lnTo>
                  <a:pt x="198374" y="300228"/>
                </a:lnTo>
                <a:close/>
              </a:path>
              <a:path w="217804" h="578485">
                <a:moveTo>
                  <a:pt x="217441" y="274955"/>
                </a:moveTo>
                <a:lnTo>
                  <a:pt x="198374" y="274955"/>
                </a:lnTo>
                <a:lnTo>
                  <a:pt x="198749" y="287845"/>
                </a:lnTo>
                <a:lnTo>
                  <a:pt x="198754" y="287655"/>
                </a:lnTo>
                <a:lnTo>
                  <a:pt x="217801" y="287655"/>
                </a:lnTo>
                <a:lnTo>
                  <a:pt x="217441" y="274955"/>
                </a:lnTo>
                <a:close/>
              </a:path>
              <a:path w="217804" h="578485">
                <a:moveTo>
                  <a:pt x="216531" y="262382"/>
                </a:moveTo>
                <a:lnTo>
                  <a:pt x="197484" y="262382"/>
                </a:lnTo>
                <a:lnTo>
                  <a:pt x="198374" y="275463"/>
                </a:lnTo>
                <a:lnTo>
                  <a:pt x="198374" y="274955"/>
                </a:lnTo>
                <a:lnTo>
                  <a:pt x="217441" y="274955"/>
                </a:lnTo>
                <a:lnTo>
                  <a:pt x="217424" y="274320"/>
                </a:lnTo>
                <a:lnTo>
                  <a:pt x="216531" y="262382"/>
                </a:lnTo>
                <a:close/>
              </a:path>
              <a:path w="217804" h="578485">
                <a:moveTo>
                  <a:pt x="192536" y="165100"/>
                </a:moveTo>
                <a:lnTo>
                  <a:pt x="172084" y="165100"/>
                </a:lnTo>
                <a:lnTo>
                  <a:pt x="172338" y="165735"/>
                </a:lnTo>
                <a:lnTo>
                  <a:pt x="181482" y="189103"/>
                </a:lnTo>
                <a:lnTo>
                  <a:pt x="188849" y="213233"/>
                </a:lnTo>
                <a:lnTo>
                  <a:pt x="194309" y="237998"/>
                </a:lnTo>
                <a:lnTo>
                  <a:pt x="194157" y="237998"/>
                </a:lnTo>
                <a:lnTo>
                  <a:pt x="197484" y="263017"/>
                </a:lnTo>
                <a:lnTo>
                  <a:pt x="197484" y="262382"/>
                </a:lnTo>
                <a:lnTo>
                  <a:pt x="216531" y="262382"/>
                </a:lnTo>
                <a:lnTo>
                  <a:pt x="216407" y="260731"/>
                </a:lnTo>
                <a:lnTo>
                  <a:pt x="213457" y="237998"/>
                </a:lnTo>
                <a:lnTo>
                  <a:pt x="194309" y="237998"/>
                </a:lnTo>
                <a:lnTo>
                  <a:pt x="194055" y="237236"/>
                </a:lnTo>
                <a:lnTo>
                  <a:pt x="213358" y="237236"/>
                </a:lnTo>
                <a:lnTo>
                  <a:pt x="212978" y="234315"/>
                </a:lnTo>
                <a:lnTo>
                  <a:pt x="207136" y="208025"/>
                </a:lnTo>
                <a:lnTo>
                  <a:pt x="199262" y="182499"/>
                </a:lnTo>
                <a:lnTo>
                  <a:pt x="192536" y="165100"/>
                </a:lnTo>
                <a:close/>
              </a:path>
              <a:path w="217804" h="578485">
                <a:moveTo>
                  <a:pt x="188594" y="212598"/>
                </a:moveTo>
                <a:lnTo>
                  <a:pt x="188737" y="213233"/>
                </a:lnTo>
                <a:lnTo>
                  <a:pt x="188594" y="212598"/>
                </a:lnTo>
                <a:close/>
              </a:path>
              <a:path w="217804" h="578485">
                <a:moveTo>
                  <a:pt x="181228" y="188468"/>
                </a:moveTo>
                <a:lnTo>
                  <a:pt x="181424" y="189103"/>
                </a:lnTo>
                <a:lnTo>
                  <a:pt x="181228" y="188468"/>
                </a:lnTo>
                <a:close/>
              </a:path>
              <a:path w="217804" h="578485">
                <a:moveTo>
                  <a:pt x="172310" y="165674"/>
                </a:moveTo>
                <a:close/>
              </a:path>
              <a:path w="217804" h="578485">
                <a:moveTo>
                  <a:pt x="182464" y="142748"/>
                </a:moveTo>
                <a:lnTo>
                  <a:pt x="161289" y="142748"/>
                </a:lnTo>
                <a:lnTo>
                  <a:pt x="172310" y="165674"/>
                </a:lnTo>
                <a:lnTo>
                  <a:pt x="172084" y="165100"/>
                </a:lnTo>
                <a:lnTo>
                  <a:pt x="192536" y="165100"/>
                </a:lnTo>
                <a:lnTo>
                  <a:pt x="189737" y="157861"/>
                </a:lnTo>
                <a:lnTo>
                  <a:pt x="182464" y="142748"/>
                </a:lnTo>
                <a:close/>
              </a:path>
              <a:path w="217804" h="578485">
                <a:moveTo>
                  <a:pt x="171094" y="121666"/>
                </a:moveTo>
                <a:lnTo>
                  <a:pt x="148971" y="121666"/>
                </a:lnTo>
                <a:lnTo>
                  <a:pt x="149351" y="122300"/>
                </a:lnTo>
                <a:lnTo>
                  <a:pt x="161543" y="143383"/>
                </a:lnTo>
                <a:lnTo>
                  <a:pt x="161289" y="142748"/>
                </a:lnTo>
                <a:lnTo>
                  <a:pt x="182464" y="142748"/>
                </a:lnTo>
                <a:lnTo>
                  <a:pt x="178307" y="134112"/>
                </a:lnTo>
                <a:lnTo>
                  <a:pt x="171094" y="121666"/>
                </a:lnTo>
                <a:close/>
              </a:path>
              <a:path w="217804" h="578485">
                <a:moveTo>
                  <a:pt x="149264" y="122172"/>
                </a:moveTo>
                <a:lnTo>
                  <a:pt x="149338" y="122300"/>
                </a:lnTo>
                <a:lnTo>
                  <a:pt x="149264" y="122172"/>
                </a:lnTo>
                <a:close/>
              </a:path>
              <a:path w="217804" h="578485">
                <a:moveTo>
                  <a:pt x="158509" y="101854"/>
                </a:moveTo>
                <a:lnTo>
                  <a:pt x="135381" y="101854"/>
                </a:lnTo>
                <a:lnTo>
                  <a:pt x="135889" y="102489"/>
                </a:lnTo>
                <a:lnTo>
                  <a:pt x="149264" y="122172"/>
                </a:lnTo>
                <a:lnTo>
                  <a:pt x="148971" y="121666"/>
                </a:lnTo>
                <a:lnTo>
                  <a:pt x="171094" y="121666"/>
                </a:lnTo>
                <a:lnTo>
                  <a:pt x="165353" y="111760"/>
                </a:lnTo>
                <a:lnTo>
                  <a:pt x="158509" y="101854"/>
                </a:lnTo>
                <a:close/>
              </a:path>
              <a:path w="217804" h="578485">
                <a:moveTo>
                  <a:pt x="135414" y="101901"/>
                </a:moveTo>
                <a:lnTo>
                  <a:pt x="135815" y="102489"/>
                </a:lnTo>
                <a:lnTo>
                  <a:pt x="135414" y="101901"/>
                </a:lnTo>
                <a:close/>
              </a:path>
              <a:path w="217804" h="578485">
                <a:moveTo>
                  <a:pt x="145223" y="83820"/>
                </a:moveTo>
                <a:lnTo>
                  <a:pt x="120776" y="83820"/>
                </a:lnTo>
                <a:lnTo>
                  <a:pt x="135414" y="101901"/>
                </a:lnTo>
                <a:lnTo>
                  <a:pt x="158509" y="101854"/>
                </a:lnTo>
                <a:lnTo>
                  <a:pt x="150875" y="90805"/>
                </a:lnTo>
                <a:lnTo>
                  <a:pt x="145223" y="83820"/>
                </a:lnTo>
                <a:close/>
              </a:path>
              <a:path w="217804" h="578485">
                <a:moveTo>
                  <a:pt x="131338" y="67437"/>
                </a:moveTo>
                <a:lnTo>
                  <a:pt x="104901" y="67437"/>
                </a:lnTo>
                <a:lnTo>
                  <a:pt x="105536" y="68072"/>
                </a:lnTo>
                <a:lnTo>
                  <a:pt x="121284" y="84455"/>
                </a:lnTo>
                <a:lnTo>
                  <a:pt x="120776" y="83820"/>
                </a:lnTo>
                <a:lnTo>
                  <a:pt x="145223" y="83820"/>
                </a:lnTo>
                <a:lnTo>
                  <a:pt x="135254" y="71500"/>
                </a:lnTo>
                <a:lnTo>
                  <a:pt x="131338" y="67437"/>
                </a:lnTo>
                <a:close/>
              </a:path>
              <a:path w="217804" h="578485">
                <a:moveTo>
                  <a:pt x="105393" y="67948"/>
                </a:moveTo>
                <a:lnTo>
                  <a:pt x="105536" y="68072"/>
                </a:lnTo>
                <a:lnTo>
                  <a:pt x="105393" y="67948"/>
                </a:lnTo>
                <a:close/>
              </a:path>
              <a:path w="217804" h="578485">
                <a:moveTo>
                  <a:pt x="104901" y="67437"/>
                </a:moveTo>
                <a:lnTo>
                  <a:pt x="105393" y="67948"/>
                </a:lnTo>
                <a:lnTo>
                  <a:pt x="105536" y="68072"/>
                </a:lnTo>
                <a:lnTo>
                  <a:pt x="104901" y="67437"/>
                </a:lnTo>
                <a:close/>
              </a:path>
              <a:path w="217804" h="578485">
                <a:moveTo>
                  <a:pt x="117482" y="53212"/>
                </a:moveTo>
                <a:lnTo>
                  <a:pt x="88391" y="53212"/>
                </a:lnTo>
                <a:lnTo>
                  <a:pt x="89026" y="53721"/>
                </a:lnTo>
                <a:lnTo>
                  <a:pt x="105393" y="67948"/>
                </a:lnTo>
                <a:lnTo>
                  <a:pt x="104901" y="67437"/>
                </a:lnTo>
                <a:lnTo>
                  <a:pt x="131338" y="67437"/>
                </a:lnTo>
                <a:lnTo>
                  <a:pt x="118363" y="53975"/>
                </a:lnTo>
                <a:lnTo>
                  <a:pt x="117482" y="53212"/>
                </a:lnTo>
                <a:close/>
              </a:path>
              <a:path w="217804" h="578485">
                <a:moveTo>
                  <a:pt x="88685" y="53466"/>
                </a:moveTo>
                <a:lnTo>
                  <a:pt x="88978" y="53721"/>
                </a:lnTo>
                <a:lnTo>
                  <a:pt x="88685" y="53466"/>
                </a:lnTo>
                <a:close/>
              </a:path>
              <a:path w="217804" h="578485">
                <a:moveTo>
                  <a:pt x="88391" y="53212"/>
                </a:moveTo>
                <a:lnTo>
                  <a:pt x="88685" y="53466"/>
                </a:lnTo>
                <a:lnTo>
                  <a:pt x="89026" y="53721"/>
                </a:lnTo>
                <a:lnTo>
                  <a:pt x="88391" y="53212"/>
                </a:lnTo>
                <a:close/>
              </a:path>
              <a:path w="217804" h="578485">
                <a:moveTo>
                  <a:pt x="110429" y="47117"/>
                </a:moveTo>
                <a:lnTo>
                  <a:pt x="80136" y="47117"/>
                </a:lnTo>
                <a:lnTo>
                  <a:pt x="80517" y="47371"/>
                </a:lnTo>
                <a:lnTo>
                  <a:pt x="88685" y="53466"/>
                </a:lnTo>
                <a:lnTo>
                  <a:pt x="88391" y="53212"/>
                </a:lnTo>
                <a:lnTo>
                  <a:pt x="117482" y="53212"/>
                </a:lnTo>
                <a:lnTo>
                  <a:pt x="110429" y="47117"/>
                </a:lnTo>
                <a:close/>
              </a:path>
              <a:path w="217804" h="578485">
                <a:moveTo>
                  <a:pt x="80195" y="47160"/>
                </a:moveTo>
                <a:lnTo>
                  <a:pt x="80478" y="47371"/>
                </a:lnTo>
                <a:lnTo>
                  <a:pt x="80195" y="47160"/>
                </a:lnTo>
                <a:close/>
              </a:path>
              <a:path w="217804" h="578485">
                <a:moveTo>
                  <a:pt x="103816" y="41402"/>
                </a:moveTo>
                <a:lnTo>
                  <a:pt x="71374" y="41402"/>
                </a:lnTo>
                <a:lnTo>
                  <a:pt x="80195" y="47160"/>
                </a:lnTo>
                <a:lnTo>
                  <a:pt x="110429" y="47117"/>
                </a:lnTo>
                <a:lnTo>
                  <a:pt x="103816" y="41402"/>
                </a:lnTo>
                <a:close/>
              </a:path>
              <a:path w="217804" h="578485">
                <a:moveTo>
                  <a:pt x="62610" y="36195"/>
                </a:moveTo>
                <a:lnTo>
                  <a:pt x="71754" y="41656"/>
                </a:lnTo>
                <a:lnTo>
                  <a:pt x="71374" y="41402"/>
                </a:lnTo>
                <a:lnTo>
                  <a:pt x="103816" y="41402"/>
                </a:lnTo>
                <a:lnTo>
                  <a:pt x="100583" y="38608"/>
                </a:lnTo>
                <a:lnTo>
                  <a:pt x="97679" y="36449"/>
                </a:lnTo>
                <a:lnTo>
                  <a:pt x="63246" y="36449"/>
                </a:lnTo>
                <a:lnTo>
                  <a:pt x="62610" y="36195"/>
                </a:lnTo>
                <a:close/>
              </a:path>
              <a:path w="217804" h="578485">
                <a:moveTo>
                  <a:pt x="91356" y="31750"/>
                </a:moveTo>
                <a:lnTo>
                  <a:pt x="53848" y="31750"/>
                </a:lnTo>
                <a:lnTo>
                  <a:pt x="63246" y="36449"/>
                </a:lnTo>
                <a:lnTo>
                  <a:pt x="97679" y="36449"/>
                </a:lnTo>
                <a:lnTo>
                  <a:pt x="91356" y="31750"/>
                </a:lnTo>
                <a:close/>
              </a:path>
              <a:path w="217804" h="578485">
                <a:moveTo>
                  <a:pt x="85623" y="27940"/>
                </a:moveTo>
                <a:lnTo>
                  <a:pt x="44830" y="27940"/>
                </a:lnTo>
                <a:lnTo>
                  <a:pt x="45465" y="28194"/>
                </a:lnTo>
                <a:lnTo>
                  <a:pt x="54356" y="32004"/>
                </a:lnTo>
                <a:lnTo>
                  <a:pt x="53848" y="31750"/>
                </a:lnTo>
                <a:lnTo>
                  <a:pt x="91356" y="31750"/>
                </a:lnTo>
                <a:lnTo>
                  <a:pt x="85623" y="27940"/>
                </a:lnTo>
                <a:close/>
              </a:path>
              <a:path w="217804" h="578485">
                <a:moveTo>
                  <a:pt x="45211" y="28102"/>
                </a:moveTo>
                <a:lnTo>
                  <a:pt x="45426" y="28194"/>
                </a:lnTo>
                <a:lnTo>
                  <a:pt x="45211" y="28102"/>
                </a:lnTo>
                <a:close/>
              </a:path>
              <a:path w="217804" h="578485">
                <a:moveTo>
                  <a:pt x="80715" y="24765"/>
                </a:moveTo>
                <a:lnTo>
                  <a:pt x="35940" y="24765"/>
                </a:lnTo>
                <a:lnTo>
                  <a:pt x="45211" y="28102"/>
                </a:lnTo>
                <a:lnTo>
                  <a:pt x="44830" y="27940"/>
                </a:lnTo>
                <a:lnTo>
                  <a:pt x="85623" y="27940"/>
                </a:lnTo>
                <a:lnTo>
                  <a:pt x="81787" y="25400"/>
                </a:lnTo>
                <a:lnTo>
                  <a:pt x="80715" y="24765"/>
                </a:lnTo>
                <a:close/>
              </a:path>
              <a:path w="217804" h="578485">
                <a:moveTo>
                  <a:pt x="26924" y="22225"/>
                </a:moveTo>
                <a:lnTo>
                  <a:pt x="36575" y="25019"/>
                </a:lnTo>
                <a:lnTo>
                  <a:pt x="35940" y="24765"/>
                </a:lnTo>
                <a:lnTo>
                  <a:pt x="80715" y="24765"/>
                </a:lnTo>
                <a:lnTo>
                  <a:pt x="76640" y="22352"/>
                </a:lnTo>
                <a:lnTo>
                  <a:pt x="27685" y="22352"/>
                </a:lnTo>
                <a:lnTo>
                  <a:pt x="26924" y="22225"/>
                </a:lnTo>
                <a:close/>
              </a:path>
              <a:path w="217804" h="578485">
                <a:moveTo>
                  <a:pt x="73422" y="20447"/>
                </a:moveTo>
                <a:lnTo>
                  <a:pt x="18033" y="20447"/>
                </a:lnTo>
                <a:lnTo>
                  <a:pt x="27685" y="22352"/>
                </a:lnTo>
                <a:lnTo>
                  <a:pt x="76640" y="22352"/>
                </a:lnTo>
                <a:lnTo>
                  <a:pt x="73422" y="20447"/>
                </a:lnTo>
                <a:close/>
              </a:path>
              <a:path w="217804" h="578485">
                <a:moveTo>
                  <a:pt x="71383" y="19304"/>
                </a:moveTo>
                <a:lnTo>
                  <a:pt x="8889" y="19304"/>
                </a:lnTo>
                <a:lnTo>
                  <a:pt x="18668" y="20574"/>
                </a:lnTo>
                <a:lnTo>
                  <a:pt x="18033" y="20447"/>
                </a:lnTo>
                <a:lnTo>
                  <a:pt x="73422" y="20447"/>
                </a:lnTo>
                <a:lnTo>
                  <a:pt x="72135" y="19685"/>
                </a:lnTo>
                <a:lnTo>
                  <a:pt x="71383" y="19304"/>
                </a:lnTo>
                <a:close/>
              </a:path>
              <a:path w="217804" h="578485">
                <a:moveTo>
                  <a:pt x="761" y="0"/>
                </a:moveTo>
                <a:lnTo>
                  <a:pt x="0" y="19050"/>
                </a:lnTo>
                <a:lnTo>
                  <a:pt x="9778" y="19431"/>
                </a:lnTo>
                <a:lnTo>
                  <a:pt x="8889" y="19304"/>
                </a:lnTo>
                <a:lnTo>
                  <a:pt x="71383" y="19304"/>
                </a:lnTo>
                <a:lnTo>
                  <a:pt x="31750" y="3810"/>
                </a:lnTo>
                <a:lnTo>
                  <a:pt x="10922" y="381"/>
                </a:lnTo>
                <a:lnTo>
                  <a:pt x="761" y="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372355" y="1677923"/>
            <a:ext cx="1002791" cy="381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367529" y="1673098"/>
            <a:ext cx="1012825" cy="390525"/>
          </a:xfrm>
          <a:custGeom>
            <a:avLst/>
            <a:gdLst/>
            <a:ahLst/>
            <a:cxnLst/>
            <a:rect l="l" t="t" r="r" b="b"/>
            <a:pathLst>
              <a:path w="1012825" h="390525">
                <a:moveTo>
                  <a:pt x="0" y="390525"/>
                </a:moveTo>
                <a:lnTo>
                  <a:pt x="1012316" y="390525"/>
                </a:lnTo>
                <a:lnTo>
                  <a:pt x="1012316" y="0"/>
                </a:lnTo>
                <a:lnTo>
                  <a:pt x="0" y="0"/>
                </a:lnTo>
                <a:lnTo>
                  <a:pt x="0" y="390525"/>
                </a:lnTo>
                <a:close/>
              </a:path>
            </a:pathLst>
          </a:custGeom>
          <a:ln w="9525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068760" y="5535167"/>
            <a:ext cx="1082359" cy="4770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732519" y="2849879"/>
            <a:ext cx="1391412" cy="2758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727693" y="2845054"/>
            <a:ext cx="1401445" cy="285750"/>
          </a:xfrm>
          <a:custGeom>
            <a:avLst/>
            <a:gdLst/>
            <a:ahLst/>
            <a:cxnLst/>
            <a:rect l="l" t="t" r="r" b="b"/>
            <a:pathLst>
              <a:path w="1401445" h="285750">
                <a:moveTo>
                  <a:pt x="0" y="285369"/>
                </a:moveTo>
                <a:lnTo>
                  <a:pt x="1400936" y="285369"/>
                </a:lnTo>
                <a:lnTo>
                  <a:pt x="1400936" y="0"/>
                </a:lnTo>
                <a:lnTo>
                  <a:pt x="0" y="0"/>
                </a:lnTo>
                <a:lnTo>
                  <a:pt x="0" y="285369"/>
                </a:lnTo>
                <a:close/>
              </a:path>
            </a:pathLst>
          </a:custGeom>
          <a:ln w="9525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7639" y="3346703"/>
            <a:ext cx="11492484" cy="20878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66052" y="3345053"/>
            <a:ext cx="11496040" cy="2091055"/>
          </a:xfrm>
          <a:custGeom>
            <a:avLst/>
            <a:gdLst/>
            <a:ahLst/>
            <a:cxnLst/>
            <a:rect l="l" t="t" r="r" b="b"/>
            <a:pathLst>
              <a:path w="11496040" h="2091054">
                <a:moveTo>
                  <a:pt x="0" y="2091055"/>
                </a:moveTo>
                <a:lnTo>
                  <a:pt x="11495659" y="2091055"/>
                </a:lnTo>
                <a:lnTo>
                  <a:pt x="11495659" y="0"/>
                </a:lnTo>
                <a:lnTo>
                  <a:pt x="0" y="0"/>
                </a:lnTo>
                <a:lnTo>
                  <a:pt x="0" y="2091055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0960" y="1779016"/>
            <a:ext cx="1894839" cy="796925"/>
          </a:xfrm>
          <a:custGeom>
            <a:avLst/>
            <a:gdLst/>
            <a:ahLst/>
            <a:cxnLst/>
            <a:rect l="l" t="t" r="r" b="b"/>
            <a:pathLst>
              <a:path w="1894839" h="796925">
                <a:moveTo>
                  <a:pt x="1894332" y="249428"/>
                </a:moveTo>
                <a:lnTo>
                  <a:pt x="0" y="249428"/>
                </a:lnTo>
                <a:lnTo>
                  <a:pt x="0" y="796544"/>
                </a:lnTo>
                <a:lnTo>
                  <a:pt x="1894332" y="796544"/>
                </a:lnTo>
                <a:lnTo>
                  <a:pt x="1894332" y="249428"/>
                </a:lnTo>
                <a:close/>
              </a:path>
              <a:path w="1894839" h="796925">
                <a:moveTo>
                  <a:pt x="319608" y="0"/>
                </a:moveTo>
                <a:lnTo>
                  <a:pt x="315722" y="249428"/>
                </a:lnTo>
                <a:lnTo>
                  <a:pt x="789305" y="249428"/>
                </a:lnTo>
                <a:lnTo>
                  <a:pt x="319608" y="0"/>
                </a:lnTo>
                <a:close/>
              </a:path>
            </a:pathLst>
          </a:custGeom>
          <a:solidFill>
            <a:srgbClr val="EA5B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0960" y="1779016"/>
            <a:ext cx="1894839" cy="796925"/>
          </a:xfrm>
          <a:custGeom>
            <a:avLst/>
            <a:gdLst/>
            <a:ahLst/>
            <a:cxnLst/>
            <a:rect l="l" t="t" r="r" b="b"/>
            <a:pathLst>
              <a:path w="1894839" h="796925">
                <a:moveTo>
                  <a:pt x="0" y="249428"/>
                </a:moveTo>
                <a:lnTo>
                  <a:pt x="315722" y="249428"/>
                </a:lnTo>
                <a:lnTo>
                  <a:pt x="319608" y="0"/>
                </a:lnTo>
                <a:lnTo>
                  <a:pt x="789305" y="249428"/>
                </a:lnTo>
                <a:lnTo>
                  <a:pt x="1894332" y="249428"/>
                </a:lnTo>
                <a:lnTo>
                  <a:pt x="1894332" y="340613"/>
                </a:lnTo>
                <a:lnTo>
                  <a:pt x="1894332" y="477393"/>
                </a:lnTo>
                <a:lnTo>
                  <a:pt x="1894332" y="796544"/>
                </a:lnTo>
                <a:lnTo>
                  <a:pt x="789305" y="796544"/>
                </a:lnTo>
                <a:lnTo>
                  <a:pt x="315722" y="796544"/>
                </a:lnTo>
                <a:lnTo>
                  <a:pt x="0" y="796544"/>
                </a:lnTo>
                <a:lnTo>
                  <a:pt x="0" y="477393"/>
                </a:lnTo>
                <a:lnTo>
                  <a:pt x="0" y="340613"/>
                </a:lnTo>
                <a:lnTo>
                  <a:pt x="0" y="249428"/>
                </a:lnTo>
                <a:close/>
              </a:path>
            </a:pathLst>
          </a:custGeom>
          <a:ln w="12700">
            <a:solidFill>
              <a:srgbClr val="EA5B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5206" y="2060194"/>
            <a:ext cx="14077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2235" marR="5080" indent="-90170">
              <a:lnSpc>
                <a:spcPct val="100000"/>
              </a:lnSpc>
              <a:spcBef>
                <a:spcPts val="100"/>
              </a:spcBef>
            </a:pP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참고문헌으로 </a:t>
            </a:r>
            <a:r>
              <a:rPr dirty="0" sz="1200" spc="-110">
                <a:solidFill>
                  <a:srgbClr val="FFFFFF"/>
                </a:solidFill>
                <a:latin typeface="함초롬돋움"/>
                <a:cs typeface="함초롬돋움"/>
              </a:rPr>
              <a:t>저장하고  </a:t>
            </a:r>
            <a:r>
              <a:rPr dirty="0" sz="1200" spc="-120">
                <a:solidFill>
                  <a:srgbClr val="FFFFFF"/>
                </a:solidFill>
                <a:latin typeface="함초롬돋움"/>
                <a:cs typeface="함초롬돋움"/>
              </a:rPr>
              <a:t>싶은 기사 선택</a:t>
            </a:r>
            <a:r>
              <a:rPr dirty="0" sz="1200" spc="-8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200" spc="-114">
                <a:solidFill>
                  <a:srgbClr val="FFFFFF"/>
                </a:solidFill>
                <a:latin typeface="함초롬돋움"/>
                <a:cs typeface="함초롬돋움"/>
              </a:rPr>
              <a:t>확인</a:t>
            </a:r>
            <a:endParaRPr sz="1200">
              <a:latin typeface="함초롬돋움"/>
              <a:cs typeface="함초롬돋움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058411" y="1359408"/>
            <a:ext cx="251460" cy="2514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058411" y="1359408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59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59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4113403" y="1340612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296143" y="2668523"/>
            <a:ext cx="249935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296143" y="2668523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7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7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213347" y="1513332"/>
            <a:ext cx="249936" cy="2514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213347" y="1513332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89" h="251460">
                <a:moveTo>
                  <a:pt x="0" y="125729"/>
                </a:moveTo>
                <a:lnTo>
                  <a:pt x="9828" y="76777"/>
                </a:lnTo>
                <a:lnTo>
                  <a:pt x="36623" y="36814"/>
                </a:lnTo>
                <a:lnTo>
                  <a:pt x="76348" y="9876"/>
                </a:lnTo>
                <a:lnTo>
                  <a:pt x="124967" y="0"/>
                </a:lnTo>
                <a:lnTo>
                  <a:pt x="173587" y="9876"/>
                </a:lnTo>
                <a:lnTo>
                  <a:pt x="213312" y="36814"/>
                </a:lnTo>
                <a:lnTo>
                  <a:pt x="240107" y="76777"/>
                </a:lnTo>
                <a:lnTo>
                  <a:pt x="249936" y="125729"/>
                </a:lnTo>
                <a:lnTo>
                  <a:pt x="240107" y="174682"/>
                </a:lnTo>
                <a:lnTo>
                  <a:pt x="213312" y="214645"/>
                </a:lnTo>
                <a:lnTo>
                  <a:pt x="173587" y="241583"/>
                </a:lnTo>
                <a:lnTo>
                  <a:pt x="124967" y="251459"/>
                </a:lnTo>
                <a:lnTo>
                  <a:pt x="76348" y="241583"/>
                </a:lnTo>
                <a:lnTo>
                  <a:pt x="36623" y="214645"/>
                </a:lnTo>
                <a:lnTo>
                  <a:pt x="9828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5519801" y="857885"/>
            <a:ext cx="6142355" cy="2365375"/>
          </a:xfrm>
          <a:prstGeom prst="rect">
            <a:avLst/>
          </a:prstGeom>
          <a:ln w="3175">
            <a:solidFill>
              <a:srgbClr val="7E7E7E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300">
              <a:latin typeface="Times New Roman"/>
              <a:cs typeface="Times New Roman"/>
            </a:endParaRPr>
          </a:p>
          <a:p>
            <a:pPr marL="760730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50">
              <a:latin typeface="Times New Roman"/>
              <a:cs typeface="Times New Roman"/>
            </a:endParaRPr>
          </a:p>
          <a:p>
            <a:pPr algn="r" marR="1189355">
              <a:lnSpc>
                <a:spcPct val="100000"/>
              </a:lnSpc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96595" y="3185160"/>
            <a:ext cx="251460" cy="2514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6595" y="318516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77"/>
                </a:lnTo>
                <a:lnTo>
                  <a:pt x="36823" y="36814"/>
                </a:lnTo>
                <a:lnTo>
                  <a:pt x="76788" y="9876"/>
                </a:lnTo>
                <a:lnTo>
                  <a:pt x="125729" y="0"/>
                </a:lnTo>
                <a:lnTo>
                  <a:pt x="174671" y="9876"/>
                </a:lnTo>
                <a:lnTo>
                  <a:pt x="214636" y="36814"/>
                </a:lnTo>
                <a:lnTo>
                  <a:pt x="241580" y="76777"/>
                </a:lnTo>
                <a:lnTo>
                  <a:pt x="251460" y="125729"/>
                </a:lnTo>
                <a:lnTo>
                  <a:pt x="241580" y="174682"/>
                </a:lnTo>
                <a:lnTo>
                  <a:pt x="214636" y="214645"/>
                </a:lnTo>
                <a:lnTo>
                  <a:pt x="174671" y="241583"/>
                </a:lnTo>
                <a:lnTo>
                  <a:pt x="125729" y="251460"/>
                </a:lnTo>
                <a:lnTo>
                  <a:pt x="76788" y="241583"/>
                </a:lnTo>
                <a:lnTo>
                  <a:pt x="36823" y="214645"/>
                </a:lnTo>
                <a:lnTo>
                  <a:pt x="9879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51561" y="3166363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60248" y="5647944"/>
            <a:ext cx="251459" cy="2529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60248" y="564794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9" y="77254"/>
                </a:lnTo>
                <a:lnTo>
                  <a:pt x="36823" y="37047"/>
                </a:lnTo>
                <a:lnTo>
                  <a:pt x="76788" y="9939"/>
                </a:lnTo>
                <a:lnTo>
                  <a:pt x="125729" y="0"/>
                </a:lnTo>
                <a:lnTo>
                  <a:pt x="174671" y="9939"/>
                </a:lnTo>
                <a:lnTo>
                  <a:pt x="214636" y="37047"/>
                </a:lnTo>
                <a:lnTo>
                  <a:pt x="241580" y="77254"/>
                </a:lnTo>
                <a:lnTo>
                  <a:pt x="251459" y="126491"/>
                </a:lnTo>
                <a:lnTo>
                  <a:pt x="241580" y="175729"/>
                </a:lnTo>
                <a:lnTo>
                  <a:pt x="214636" y="215936"/>
                </a:lnTo>
                <a:lnTo>
                  <a:pt x="174671" y="243044"/>
                </a:lnTo>
                <a:lnTo>
                  <a:pt x="125729" y="252983"/>
                </a:lnTo>
                <a:lnTo>
                  <a:pt x="76788" y="243044"/>
                </a:lnTo>
                <a:lnTo>
                  <a:pt x="36823" y="215936"/>
                </a:lnTo>
                <a:lnTo>
                  <a:pt x="9879" y="175729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60248" y="6021323"/>
            <a:ext cx="251459" cy="25145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60248" y="6021323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29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59" y="125729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29" y="251459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509422" y="5603849"/>
            <a:ext cx="3361054" cy="60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455" indent="-71755">
              <a:lnSpc>
                <a:spcPct val="100000"/>
              </a:lnSpc>
              <a:spcBef>
                <a:spcPts val="100"/>
              </a:spcBef>
              <a:buClr>
                <a:srgbClr val="404040"/>
              </a:buClr>
              <a:buSzPct val="92857"/>
              <a:buChar char="•"/>
              <a:tabLst>
                <a:tab pos="85090" algn="l"/>
              </a:tabLst>
            </a:pPr>
            <a:r>
              <a:rPr dirty="0" baseline="-7936" sz="2100" spc="30">
                <a:solidFill>
                  <a:srgbClr val="FFFFFF"/>
                </a:solidFill>
                <a:latin typeface="함초롬돋움"/>
                <a:cs typeface="함초롬돋움"/>
              </a:rPr>
              <a:t>1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저장하고 싶은 기사 선별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(또는 전체)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 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후</a:t>
            </a:r>
            <a:endParaRPr sz="1400">
              <a:latin typeface="함초롬돋움"/>
              <a:cs typeface="함초롬돋움"/>
            </a:endParaRPr>
          </a:p>
          <a:p>
            <a:pPr marL="84455" indent="-71755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SzPct val="92857"/>
              <a:buChar char="•"/>
              <a:tabLst>
                <a:tab pos="85090" algn="l"/>
              </a:tabLst>
            </a:pPr>
            <a:r>
              <a:rPr dirty="0" baseline="-9920" sz="2100" spc="30">
                <a:solidFill>
                  <a:srgbClr val="FFFFFF"/>
                </a:solidFill>
                <a:latin typeface="함초롬돋움"/>
                <a:cs typeface="함초롬돋움"/>
              </a:rPr>
              <a:t>2 </a:t>
            </a:r>
            <a:r>
              <a:rPr dirty="0" sz="1400" spc="15">
                <a:solidFill>
                  <a:srgbClr val="404040"/>
                </a:solidFill>
                <a:latin typeface="함초롬돋움"/>
                <a:cs typeface="함초롬돋움"/>
              </a:rPr>
              <a:t>CSV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다운로드</a:t>
            </a:r>
            <a:r>
              <a:rPr dirty="0" sz="1400" spc="-4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824471" y="5647944"/>
            <a:ext cx="251459" cy="252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24471" y="564794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6880097" y="5630367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824471" y="6004559"/>
            <a:ext cx="251459" cy="252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824471" y="6004559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29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59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29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6880097" y="5962599"/>
            <a:ext cx="301498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7020" algn="l"/>
              </a:tabLst>
            </a:pPr>
            <a:r>
              <a:rPr dirty="0" baseline="-7936" sz="2100" spc="-48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32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엑셀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시트에서 </a:t>
            </a:r>
            <a:r>
              <a:rPr dirty="0" sz="1400" spc="15">
                <a:solidFill>
                  <a:srgbClr val="404040"/>
                </a:solidFill>
                <a:latin typeface="함초롬돋움"/>
                <a:cs typeface="함초롬돋움"/>
              </a:rPr>
              <a:t>CSV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형식으로</a:t>
            </a:r>
            <a:r>
              <a:rPr dirty="0" sz="1400" spc="-15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다운로드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1241151" y="132587"/>
            <a:ext cx="806450" cy="213360"/>
          </a:xfrm>
          <a:custGeom>
            <a:avLst/>
            <a:gdLst/>
            <a:ahLst/>
            <a:cxnLst/>
            <a:rect l="l" t="t" r="r" b="b"/>
            <a:pathLst>
              <a:path w="806450" h="213360">
                <a:moveTo>
                  <a:pt x="806069" y="177800"/>
                </a:moveTo>
                <a:lnTo>
                  <a:pt x="114173" y="177800"/>
                </a:lnTo>
                <a:lnTo>
                  <a:pt x="114173" y="213359"/>
                </a:lnTo>
                <a:lnTo>
                  <a:pt x="806069" y="213359"/>
                </a:lnTo>
                <a:lnTo>
                  <a:pt x="806069" y="177800"/>
                </a:lnTo>
                <a:close/>
              </a:path>
              <a:path w="806450" h="213360">
                <a:moveTo>
                  <a:pt x="806069" y="0"/>
                </a:moveTo>
                <a:lnTo>
                  <a:pt x="114173" y="0"/>
                </a:lnTo>
                <a:lnTo>
                  <a:pt x="114173" y="124459"/>
                </a:lnTo>
                <a:lnTo>
                  <a:pt x="0" y="204342"/>
                </a:lnTo>
                <a:lnTo>
                  <a:pt x="114173" y="177800"/>
                </a:lnTo>
                <a:lnTo>
                  <a:pt x="806069" y="177800"/>
                </a:lnTo>
                <a:lnTo>
                  <a:pt x="806069" y="0"/>
                </a:lnTo>
                <a:close/>
              </a:path>
            </a:pathLst>
          </a:custGeom>
          <a:solidFill>
            <a:srgbClr val="F092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11435842" y="130302"/>
            <a:ext cx="533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30">
                <a:solidFill>
                  <a:srgbClr val="851161"/>
                </a:solidFill>
                <a:latin typeface="함초롬돋움"/>
                <a:cs typeface="함초롬돋움"/>
              </a:rPr>
              <a:t>I</a:t>
            </a:r>
            <a:r>
              <a:rPr dirty="0" sz="900" spc="-20">
                <a:solidFill>
                  <a:srgbClr val="851161"/>
                </a:solidFill>
                <a:latin typeface="함초롬돋움"/>
                <a:cs typeface="함초롬돋움"/>
              </a:rPr>
              <a:t>m</a:t>
            </a:r>
            <a:r>
              <a:rPr dirty="0" sz="900" spc="10">
                <a:solidFill>
                  <a:srgbClr val="851161"/>
                </a:solidFill>
                <a:latin typeface="함초롬돋움"/>
                <a:cs typeface="함초롬돋움"/>
              </a:rPr>
              <a:t>p</a:t>
            </a:r>
            <a:r>
              <a:rPr dirty="0" sz="900" spc="-25">
                <a:solidFill>
                  <a:srgbClr val="851161"/>
                </a:solidFill>
                <a:latin typeface="함초롬돋움"/>
                <a:cs typeface="함초롬돋움"/>
              </a:rPr>
              <a:t>o</a:t>
            </a:r>
            <a:r>
              <a:rPr dirty="0" sz="900" spc="-80">
                <a:solidFill>
                  <a:srgbClr val="851161"/>
                </a:solidFill>
                <a:latin typeface="함초롬돋움"/>
                <a:cs typeface="함초롬돋움"/>
              </a:rPr>
              <a:t>r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a</a:t>
            </a:r>
            <a:r>
              <a:rPr dirty="0" sz="900" spc="-40">
                <a:solidFill>
                  <a:srgbClr val="851161"/>
                </a:solidFill>
                <a:latin typeface="함초롬돋움"/>
                <a:cs typeface="함초롬돋움"/>
              </a:rPr>
              <a:t>n</a:t>
            </a:r>
            <a:r>
              <a:rPr dirty="0" sz="900" spc="-10">
                <a:solidFill>
                  <a:srgbClr val="851161"/>
                </a:solidFill>
                <a:latin typeface="함초롬돋움"/>
                <a:cs typeface="함초롬돋움"/>
              </a:rPr>
              <a:t>t</a:t>
            </a:r>
            <a:endParaRPr sz="900">
              <a:latin typeface="함초롬돋움"/>
              <a:cs typeface="함초롬돋움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dirty="0" spc="-160"/>
              <a:t>Thank</a:t>
            </a:r>
            <a:r>
              <a:rPr dirty="0" spc="-155"/>
              <a:t> </a:t>
            </a:r>
            <a:r>
              <a:rPr dirty="0" spc="-125"/>
              <a:t>you</a:t>
            </a:r>
          </a:p>
        </p:txBody>
      </p:sp>
      <p:sp>
        <p:nvSpPr>
          <p:cNvPr id="3" name="object 3"/>
          <p:cNvSpPr/>
          <p:nvPr/>
        </p:nvSpPr>
        <p:spPr>
          <a:xfrm>
            <a:off x="326136" y="4709159"/>
            <a:ext cx="4585970" cy="274320"/>
          </a:xfrm>
          <a:custGeom>
            <a:avLst/>
            <a:gdLst/>
            <a:ahLst/>
            <a:cxnLst/>
            <a:rect l="l" t="t" r="r" b="b"/>
            <a:pathLst>
              <a:path w="4585970" h="274320">
                <a:moveTo>
                  <a:pt x="0" y="274319"/>
                </a:moveTo>
                <a:lnTo>
                  <a:pt x="4585716" y="274319"/>
                </a:lnTo>
                <a:lnTo>
                  <a:pt x="4585716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300971" y="4709159"/>
            <a:ext cx="2565400" cy="274320"/>
          </a:xfrm>
          <a:custGeom>
            <a:avLst/>
            <a:gdLst/>
            <a:ahLst/>
            <a:cxnLst/>
            <a:rect l="l" t="t" r="r" b="b"/>
            <a:pathLst>
              <a:path w="2565400" h="274320">
                <a:moveTo>
                  <a:pt x="0" y="274319"/>
                </a:moveTo>
                <a:lnTo>
                  <a:pt x="2564891" y="274319"/>
                </a:lnTo>
                <a:lnTo>
                  <a:pt x="2564891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82BA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11852" y="4709159"/>
            <a:ext cx="4389120" cy="274320"/>
          </a:xfrm>
          <a:custGeom>
            <a:avLst/>
            <a:gdLst/>
            <a:ahLst/>
            <a:cxnLst/>
            <a:rect l="l" t="t" r="r" b="b"/>
            <a:pathLst>
              <a:path w="4389120" h="274320">
                <a:moveTo>
                  <a:pt x="0" y="274319"/>
                </a:moveTo>
                <a:lnTo>
                  <a:pt x="4389120" y="274319"/>
                </a:lnTo>
                <a:lnTo>
                  <a:pt x="4389120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F78A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092952" y="3831335"/>
            <a:ext cx="216535" cy="299085"/>
          </a:xfrm>
          <a:custGeom>
            <a:avLst/>
            <a:gdLst/>
            <a:ahLst/>
            <a:cxnLst/>
            <a:rect l="l" t="t" r="r" b="b"/>
            <a:pathLst>
              <a:path w="216535" h="299085">
                <a:moveTo>
                  <a:pt x="19431" y="41528"/>
                </a:moveTo>
                <a:lnTo>
                  <a:pt x="8382" y="41528"/>
                </a:lnTo>
                <a:lnTo>
                  <a:pt x="5587" y="46989"/>
                </a:lnTo>
                <a:lnTo>
                  <a:pt x="0" y="49783"/>
                </a:lnTo>
                <a:lnTo>
                  <a:pt x="0" y="60832"/>
                </a:lnTo>
                <a:lnTo>
                  <a:pt x="44450" y="284861"/>
                </a:lnTo>
                <a:lnTo>
                  <a:pt x="44450" y="290449"/>
                </a:lnTo>
                <a:lnTo>
                  <a:pt x="49911" y="295909"/>
                </a:lnTo>
                <a:lnTo>
                  <a:pt x="55499" y="298703"/>
                </a:lnTo>
                <a:lnTo>
                  <a:pt x="63753" y="298703"/>
                </a:lnTo>
                <a:lnTo>
                  <a:pt x="69342" y="293115"/>
                </a:lnTo>
                <a:lnTo>
                  <a:pt x="107632" y="248919"/>
                </a:lnTo>
                <a:lnTo>
                  <a:pt x="66548" y="248919"/>
                </a:lnTo>
                <a:lnTo>
                  <a:pt x="33274" y="77469"/>
                </a:lnTo>
                <a:lnTo>
                  <a:pt x="80517" y="77469"/>
                </a:lnTo>
                <a:lnTo>
                  <a:pt x="105410" y="52577"/>
                </a:lnTo>
                <a:lnTo>
                  <a:pt x="63753" y="52577"/>
                </a:lnTo>
                <a:lnTo>
                  <a:pt x="19431" y="41528"/>
                </a:lnTo>
                <a:close/>
              </a:path>
              <a:path w="216535" h="299085">
                <a:moveTo>
                  <a:pt x="212603" y="232282"/>
                </a:moveTo>
                <a:lnTo>
                  <a:pt x="122047" y="232282"/>
                </a:lnTo>
                <a:lnTo>
                  <a:pt x="199771" y="271018"/>
                </a:lnTo>
                <a:lnTo>
                  <a:pt x="205359" y="271018"/>
                </a:lnTo>
                <a:lnTo>
                  <a:pt x="210820" y="268224"/>
                </a:lnTo>
                <a:lnTo>
                  <a:pt x="213613" y="265556"/>
                </a:lnTo>
                <a:lnTo>
                  <a:pt x="216408" y="257175"/>
                </a:lnTo>
                <a:lnTo>
                  <a:pt x="216408" y="251713"/>
                </a:lnTo>
                <a:lnTo>
                  <a:pt x="212603" y="232282"/>
                </a:lnTo>
                <a:close/>
              </a:path>
              <a:path w="216535" h="299085">
                <a:moveTo>
                  <a:pt x="119252" y="196341"/>
                </a:moveTo>
                <a:lnTo>
                  <a:pt x="110998" y="196341"/>
                </a:lnTo>
                <a:lnTo>
                  <a:pt x="108203" y="201930"/>
                </a:lnTo>
                <a:lnTo>
                  <a:pt x="66548" y="248919"/>
                </a:lnTo>
                <a:lnTo>
                  <a:pt x="107632" y="248919"/>
                </a:lnTo>
                <a:lnTo>
                  <a:pt x="122047" y="232282"/>
                </a:lnTo>
                <a:lnTo>
                  <a:pt x="212603" y="232282"/>
                </a:lnTo>
                <a:lnTo>
                  <a:pt x="211534" y="226821"/>
                </a:lnTo>
                <a:lnTo>
                  <a:pt x="180339" y="226821"/>
                </a:lnTo>
                <a:lnTo>
                  <a:pt x="119252" y="196341"/>
                </a:lnTo>
                <a:close/>
              </a:path>
              <a:path w="216535" h="299085">
                <a:moveTo>
                  <a:pt x="173617" y="33146"/>
                </a:moveTo>
                <a:lnTo>
                  <a:pt x="141477" y="33146"/>
                </a:lnTo>
                <a:lnTo>
                  <a:pt x="149860" y="74675"/>
                </a:lnTo>
                <a:lnTo>
                  <a:pt x="180339" y="226821"/>
                </a:lnTo>
                <a:lnTo>
                  <a:pt x="211534" y="226821"/>
                </a:lnTo>
                <a:lnTo>
                  <a:pt x="173617" y="33146"/>
                </a:lnTo>
                <a:close/>
              </a:path>
              <a:path w="216535" h="299085">
                <a:moveTo>
                  <a:pt x="80517" y="77469"/>
                </a:moveTo>
                <a:lnTo>
                  <a:pt x="33274" y="77469"/>
                </a:lnTo>
                <a:lnTo>
                  <a:pt x="63753" y="85725"/>
                </a:lnTo>
                <a:lnTo>
                  <a:pt x="74930" y="85725"/>
                </a:lnTo>
                <a:lnTo>
                  <a:pt x="77724" y="80263"/>
                </a:lnTo>
                <a:lnTo>
                  <a:pt x="80517" y="77469"/>
                </a:lnTo>
                <a:close/>
              </a:path>
              <a:path w="216535" h="299085">
                <a:moveTo>
                  <a:pt x="158114" y="0"/>
                </a:moveTo>
                <a:lnTo>
                  <a:pt x="149860" y="0"/>
                </a:lnTo>
                <a:lnTo>
                  <a:pt x="108203" y="11049"/>
                </a:lnTo>
                <a:lnTo>
                  <a:pt x="105410" y="11049"/>
                </a:lnTo>
                <a:lnTo>
                  <a:pt x="63753" y="52577"/>
                </a:lnTo>
                <a:lnTo>
                  <a:pt x="105410" y="52577"/>
                </a:lnTo>
                <a:lnTo>
                  <a:pt x="119252" y="38734"/>
                </a:lnTo>
                <a:lnTo>
                  <a:pt x="141477" y="33146"/>
                </a:lnTo>
                <a:lnTo>
                  <a:pt x="173617" y="33146"/>
                </a:lnTo>
                <a:lnTo>
                  <a:pt x="169290" y="11049"/>
                </a:lnTo>
                <a:lnTo>
                  <a:pt x="169290" y="8255"/>
                </a:lnTo>
                <a:lnTo>
                  <a:pt x="166497" y="2793"/>
                </a:lnTo>
                <a:lnTo>
                  <a:pt x="160909" y="2793"/>
                </a:lnTo>
                <a:lnTo>
                  <a:pt x="158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882640" y="3831335"/>
            <a:ext cx="220979" cy="329565"/>
          </a:xfrm>
          <a:custGeom>
            <a:avLst/>
            <a:gdLst/>
            <a:ahLst/>
            <a:cxnLst/>
            <a:rect l="l" t="t" r="r" b="b"/>
            <a:pathLst>
              <a:path w="220979" h="329564">
                <a:moveTo>
                  <a:pt x="132716" y="262763"/>
                </a:moveTo>
                <a:lnTo>
                  <a:pt x="93852" y="262763"/>
                </a:lnTo>
                <a:lnTo>
                  <a:pt x="143637" y="323595"/>
                </a:lnTo>
                <a:lnTo>
                  <a:pt x="146431" y="326389"/>
                </a:lnTo>
                <a:lnTo>
                  <a:pt x="151892" y="329183"/>
                </a:lnTo>
                <a:lnTo>
                  <a:pt x="160147" y="329183"/>
                </a:lnTo>
                <a:lnTo>
                  <a:pt x="165735" y="326389"/>
                </a:lnTo>
                <a:lnTo>
                  <a:pt x="168529" y="320928"/>
                </a:lnTo>
                <a:lnTo>
                  <a:pt x="171196" y="315340"/>
                </a:lnTo>
                <a:lnTo>
                  <a:pt x="178150" y="279400"/>
                </a:lnTo>
                <a:lnTo>
                  <a:pt x="146431" y="279400"/>
                </a:lnTo>
                <a:lnTo>
                  <a:pt x="132716" y="262763"/>
                </a:lnTo>
                <a:close/>
              </a:path>
              <a:path w="220979" h="329564">
                <a:moveTo>
                  <a:pt x="66294" y="0"/>
                </a:moveTo>
                <a:lnTo>
                  <a:pt x="63500" y="0"/>
                </a:lnTo>
                <a:lnTo>
                  <a:pt x="58038" y="2793"/>
                </a:lnTo>
                <a:lnTo>
                  <a:pt x="55245" y="5587"/>
                </a:lnTo>
                <a:lnTo>
                  <a:pt x="52450" y="8255"/>
                </a:lnTo>
                <a:lnTo>
                  <a:pt x="52450" y="13843"/>
                </a:lnTo>
                <a:lnTo>
                  <a:pt x="0" y="282194"/>
                </a:lnTo>
                <a:lnTo>
                  <a:pt x="0" y="296037"/>
                </a:lnTo>
                <a:lnTo>
                  <a:pt x="5461" y="298703"/>
                </a:lnTo>
                <a:lnTo>
                  <a:pt x="11049" y="301497"/>
                </a:lnTo>
                <a:lnTo>
                  <a:pt x="16510" y="301497"/>
                </a:lnTo>
                <a:lnTo>
                  <a:pt x="93852" y="262763"/>
                </a:lnTo>
                <a:lnTo>
                  <a:pt x="132716" y="262763"/>
                </a:lnTo>
                <a:lnTo>
                  <a:pt x="128215" y="257301"/>
                </a:lnTo>
                <a:lnTo>
                  <a:pt x="35940" y="257301"/>
                </a:lnTo>
                <a:lnTo>
                  <a:pt x="80137" y="35940"/>
                </a:lnTo>
                <a:lnTo>
                  <a:pt x="134020" y="35940"/>
                </a:lnTo>
                <a:lnTo>
                  <a:pt x="113284" y="16637"/>
                </a:lnTo>
                <a:lnTo>
                  <a:pt x="113284" y="13843"/>
                </a:lnTo>
                <a:lnTo>
                  <a:pt x="110489" y="11049"/>
                </a:lnTo>
                <a:lnTo>
                  <a:pt x="107696" y="11049"/>
                </a:lnTo>
                <a:lnTo>
                  <a:pt x="71755" y="2793"/>
                </a:lnTo>
                <a:lnTo>
                  <a:pt x="66294" y="0"/>
                </a:lnTo>
                <a:close/>
              </a:path>
              <a:path w="220979" h="329564">
                <a:moveTo>
                  <a:pt x="217760" y="74675"/>
                </a:moveTo>
                <a:lnTo>
                  <a:pt x="187833" y="74675"/>
                </a:lnTo>
                <a:lnTo>
                  <a:pt x="146431" y="279400"/>
                </a:lnTo>
                <a:lnTo>
                  <a:pt x="178150" y="279400"/>
                </a:lnTo>
                <a:lnTo>
                  <a:pt x="217760" y="74675"/>
                </a:lnTo>
                <a:close/>
              </a:path>
              <a:path w="220979" h="329564">
                <a:moveTo>
                  <a:pt x="102235" y="226821"/>
                </a:moveTo>
                <a:lnTo>
                  <a:pt x="93852" y="226821"/>
                </a:lnTo>
                <a:lnTo>
                  <a:pt x="91186" y="229615"/>
                </a:lnTo>
                <a:lnTo>
                  <a:pt x="88392" y="229615"/>
                </a:lnTo>
                <a:lnTo>
                  <a:pt x="35940" y="257301"/>
                </a:lnTo>
                <a:lnTo>
                  <a:pt x="128215" y="257301"/>
                </a:lnTo>
                <a:lnTo>
                  <a:pt x="107696" y="232409"/>
                </a:lnTo>
                <a:lnTo>
                  <a:pt x="104901" y="229615"/>
                </a:lnTo>
                <a:lnTo>
                  <a:pt x="102235" y="226821"/>
                </a:lnTo>
                <a:close/>
              </a:path>
              <a:path w="220979" h="329564">
                <a:moveTo>
                  <a:pt x="134020" y="35940"/>
                </a:moveTo>
                <a:lnTo>
                  <a:pt x="80137" y="35940"/>
                </a:lnTo>
                <a:lnTo>
                  <a:pt x="96647" y="38734"/>
                </a:lnTo>
                <a:lnTo>
                  <a:pt x="135382" y="80263"/>
                </a:lnTo>
                <a:lnTo>
                  <a:pt x="140843" y="85725"/>
                </a:lnTo>
                <a:lnTo>
                  <a:pt x="151892" y="85725"/>
                </a:lnTo>
                <a:lnTo>
                  <a:pt x="187833" y="74675"/>
                </a:lnTo>
                <a:lnTo>
                  <a:pt x="217760" y="74675"/>
                </a:lnTo>
                <a:lnTo>
                  <a:pt x="220980" y="58038"/>
                </a:lnTo>
                <a:lnTo>
                  <a:pt x="220980" y="52577"/>
                </a:lnTo>
                <a:lnTo>
                  <a:pt x="151892" y="52577"/>
                </a:lnTo>
                <a:lnTo>
                  <a:pt x="134020" y="35940"/>
                </a:lnTo>
                <a:close/>
              </a:path>
              <a:path w="220979" h="329564">
                <a:moveTo>
                  <a:pt x="207137" y="38734"/>
                </a:moveTo>
                <a:lnTo>
                  <a:pt x="201675" y="41528"/>
                </a:lnTo>
                <a:lnTo>
                  <a:pt x="151892" y="52577"/>
                </a:lnTo>
                <a:lnTo>
                  <a:pt x="220980" y="52577"/>
                </a:lnTo>
                <a:lnTo>
                  <a:pt x="220980" y="46989"/>
                </a:lnTo>
                <a:lnTo>
                  <a:pt x="215392" y="44322"/>
                </a:lnTo>
                <a:lnTo>
                  <a:pt x="212725" y="41528"/>
                </a:lnTo>
                <a:lnTo>
                  <a:pt x="207137" y="387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853684" y="3429000"/>
            <a:ext cx="485140" cy="487680"/>
          </a:xfrm>
          <a:custGeom>
            <a:avLst/>
            <a:gdLst/>
            <a:ahLst/>
            <a:cxnLst/>
            <a:rect l="l" t="t" r="r" b="b"/>
            <a:pathLst>
              <a:path w="485139" h="487679">
                <a:moveTo>
                  <a:pt x="176275" y="0"/>
                </a:moveTo>
                <a:lnTo>
                  <a:pt x="170687" y="2794"/>
                </a:lnTo>
                <a:lnTo>
                  <a:pt x="126618" y="46862"/>
                </a:lnTo>
                <a:lnTo>
                  <a:pt x="71627" y="63373"/>
                </a:lnTo>
                <a:lnTo>
                  <a:pt x="66039" y="63373"/>
                </a:lnTo>
                <a:lnTo>
                  <a:pt x="63373" y="68834"/>
                </a:lnTo>
                <a:lnTo>
                  <a:pt x="60578" y="71627"/>
                </a:lnTo>
                <a:lnTo>
                  <a:pt x="46862" y="129539"/>
                </a:lnTo>
                <a:lnTo>
                  <a:pt x="5461" y="168021"/>
                </a:lnTo>
                <a:lnTo>
                  <a:pt x="2793" y="173609"/>
                </a:lnTo>
                <a:lnTo>
                  <a:pt x="0" y="179069"/>
                </a:lnTo>
                <a:lnTo>
                  <a:pt x="0" y="181863"/>
                </a:lnTo>
                <a:lnTo>
                  <a:pt x="16510" y="245237"/>
                </a:lnTo>
                <a:lnTo>
                  <a:pt x="0" y="305816"/>
                </a:lnTo>
                <a:lnTo>
                  <a:pt x="0" y="316864"/>
                </a:lnTo>
                <a:lnTo>
                  <a:pt x="44068" y="360933"/>
                </a:lnTo>
                <a:lnTo>
                  <a:pt x="60578" y="416051"/>
                </a:lnTo>
                <a:lnTo>
                  <a:pt x="60578" y="421513"/>
                </a:lnTo>
                <a:lnTo>
                  <a:pt x="66039" y="427100"/>
                </a:lnTo>
                <a:lnTo>
                  <a:pt x="68833" y="427100"/>
                </a:lnTo>
                <a:lnTo>
                  <a:pt x="126618" y="440817"/>
                </a:lnTo>
                <a:lnTo>
                  <a:pt x="165226" y="482219"/>
                </a:lnTo>
                <a:lnTo>
                  <a:pt x="170687" y="487680"/>
                </a:lnTo>
                <a:lnTo>
                  <a:pt x="181737" y="487680"/>
                </a:lnTo>
                <a:lnTo>
                  <a:pt x="242315" y="471169"/>
                </a:lnTo>
                <a:lnTo>
                  <a:pt x="327660" y="471169"/>
                </a:lnTo>
                <a:lnTo>
                  <a:pt x="344170" y="454660"/>
                </a:lnTo>
                <a:lnTo>
                  <a:pt x="181737" y="454660"/>
                </a:lnTo>
                <a:lnTo>
                  <a:pt x="143128" y="418845"/>
                </a:lnTo>
                <a:lnTo>
                  <a:pt x="143128" y="416051"/>
                </a:lnTo>
                <a:lnTo>
                  <a:pt x="140462" y="413257"/>
                </a:lnTo>
                <a:lnTo>
                  <a:pt x="137667" y="413257"/>
                </a:lnTo>
                <a:lnTo>
                  <a:pt x="101853" y="405002"/>
                </a:lnTo>
                <a:lnTo>
                  <a:pt x="85343" y="399542"/>
                </a:lnTo>
                <a:lnTo>
                  <a:pt x="71627" y="349885"/>
                </a:lnTo>
                <a:lnTo>
                  <a:pt x="71627" y="344424"/>
                </a:lnTo>
                <a:lnTo>
                  <a:pt x="68833" y="341630"/>
                </a:lnTo>
                <a:lnTo>
                  <a:pt x="30225" y="305816"/>
                </a:lnTo>
                <a:lnTo>
                  <a:pt x="46862" y="248031"/>
                </a:lnTo>
                <a:lnTo>
                  <a:pt x="46862" y="239649"/>
                </a:lnTo>
                <a:lnTo>
                  <a:pt x="33019" y="184657"/>
                </a:lnTo>
                <a:lnTo>
                  <a:pt x="71627" y="146050"/>
                </a:lnTo>
                <a:lnTo>
                  <a:pt x="74294" y="143255"/>
                </a:lnTo>
                <a:lnTo>
                  <a:pt x="74294" y="140462"/>
                </a:lnTo>
                <a:lnTo>
                  <a:pt x="88137" y="88137"/>
                </a:lnTo>
                <a:lnTo>
                  <a:pt x="137667" y="74422"/>
                </a:lnTo>
                <a:lnTo>
                  <a:pt x="143128" y="74422"/>
                </a:lnTo>
                <a:lnTo>
                  <a:pt x="145923" y="71627"/>
                </a:lnTo>
                <a:lnTo>
                  <a:pt x="181737" y="33020"/>
                </a:lnTo>
                <a:lnTo>
                  <a:pt x="344170" y="33020"/>
                </a:lnTo>
                <a:lnTo>
                  <a:pt x="327659" y="16510"/>
                </a:lnTo>
                <a:lnTo>
                  <a:pt x="242315" y="16510"/>
                </a:lnTo>
                <a:lnTo>
                  <a:pt x="181737" y="2794"/>
                </a:lnTo>
                <a:lnTo>
                  <a:pt x="176275" y="0"/>
                </a:lnTo>
                <a:close/>
              </a:path>
              <a:path w="485139" h="487679">
                <a:moveTo>
                  <a:pt x="327660" y="471169"/>
                </a:moveTo>
                <a:lnTo>
                  <a:pt x="242315" y="471169"/>
                </a:lnTo>
                <a:lnTo>
                  <a:pt x="302894" y="487680"/>
                </a:lnTo>
                <a:lnTo>
                  <a:pt x="311150" y="487680"/>
                </a:lnTo>
                <a:lnTo>
                  <a:pt x="327660" y="471169"/>
                </a:lnTo>
                <a:close/>
              </a:path>
              <a:path w="485139" h="487679">
                <a:moveTo>
                  <a:pt x="245110" y="440817"/>
                </a:moveTo>
                <a:lnTo>
                  <a:pt x="239521" y="440817"/>
                </a:lnTo>
                <a:lnTo>
                  <a:pt x="181737" y="454660"/>
                </a:lnTo>
                <a:lnTo>
                  <a:pt x="302894" y="454660"/>
                </a:lnTo>
                <a:lnTo>
                  <a:pt x="245110" y="440817"/>
                </a:lnTo>
                <a:close/>
              </a:path>
              <a:path w="485139" h="487679">
                <a:moveTo>
                  <a:pt x="344170" y="33020"/>
                </a:moveTo>
                <a:lnTo>
                  <a:pt x="300100" y="33020"/>
                </a:lnTo>
                <a:lnTo>
                  <a:pt x="341502" y="74422"/>
                </a:lnTo>
                <a:lnTo>
                  <a:pt x="344169" y="74422"/>
                </a:lnTo>
                <a:lnTo>
                  <a:pt x="396493" y="88137"/>
                </a:lnTo>
                <a:lnTo>
                  <a:pt x="410337" y="140462"/>
                </a:lnTo>
                <a:lnTo>
                  <a:pt x="410337" y="146050"/>
                </a:lnTo>
                <a:lnTo>
                  <a:pt x="413003" y="146050"/>
                </a:lnTo>
                <a:lnTo>
                  <a:pt x="451612" y="184657"/>
                </a:lnTo>
                <a:lnTo>
                  <a:pt x="437768" y="239649"/>
                </a:lnTo>
                <a:lnTo>
                  <a:pt x="437768" y="248031"/>
                </a:lnTo>
                <a:lnTo>
                  <a:pt x="451612" y="305816"/>
                </a:lnTo>
                <a:lnTo>
                  <a:pt x="413003" y="344424"/>
                </a:lnTo>
                <a:lnTo>
                  <a:pt x="413003" y="347218"/>
                </a:lnTo>
                <a:lnTo>
                  <a:pt x="410337" y="349885"/>
                </a:lnTo>
                <a:lnTo>
                  <a:pt x="396493" y="399542"/>
                </a:lnTo>
                <a:lnTo>
                  <a:pt x="346963" y="413257"/>
                </a:lnTo>
                <a:lnTo>
                  <a:pt x="344169" y="413257"/>
                </a:lnTo>
                <a:lnTo>
                  <a:pt x="341502" y="416051"/>
                </a:lnTo>
                <a:lnTo>
                  <a:pt x="302894" y="454660"/>
                </a:lnTo>
                <a:lnTo>
                  <a:pt x="344170" y="454660"/>
                </a:lnTo>
                <a:lnTo>
                  <a:pt x="358013" y="440817"/>
                </a:lnTo>
                <a:lnTo>
                  <a:pt x="413003" y="427100"/>
                </a:lnTo>
                <a:lnTo>
                  <a:pt x="418591" y="427100"/>
                </a:lnTo>
                <a:lnTo>
                  <a:pt x="424052" y="421513"/>
                </a:lnTo>
                <a:lnTo>
                  <a:pt x="424052" y="416051"/>
                </a:lnTo>
                <a:lnTo>
                  <a:pt x="440563" y="360933"/>
                </a:lnTo>
                <a:lnTo>
                  <a:pt x="479170" y="319658"/>
                </a:lnTo>
                <a:lnTo>
                  <a:pt x="484631" y="316864"/>
                </a:lnTo>
                <a:lnTo>
                  <a:pt x="484631" y="305816"/>
                </a:lnTo>
                <a:lnTo>
                  <a:pt x="468121" y="245237"/>
                </a:lnTo>
                <a:lnTo>
                  <a:pt x="481838" y="181863"/>
                </a:lnTo>
                <a:lnTo>
                  <a:pt x="484631" y="179069"/>
                </a:lnTo>
                <a:lnTo>
                  <a:pt x="481838" y="173609"/>
                </a:lnTo>
                <a:lnTo>
                  <a:pt x="479170" y="168021"/>
                </a:lnTo>
                <a:lnTo>
                  <a:pt x="437768" y="129539"/>
                </a:lnTo>
                <a:lnTo>
                  <a:pt x="424052" y="71627"/>
                </a:lnTo>
                <a:lnTo>
                  <a:pt x="421258" y="68834"/>
                </a:lnTo>
                <a:lnTo>
                  <a:pt x="418591" y="63373"/>
                </a:lnTo>
                <a:lnTo>
                  <a:pt x="413003" y="63373"/>
                </a:lnTo>
                <a:lnTo>
                  <a:pt x="358013" y="46862"/>
                </a:lnTo>
                <a:lnTo>
                  <a:pt x="344170" y="33020"/>
                </a:lnTo>
                <a:close/>
              </a:path>
              <a:path w="485139" h="487679">
                <a:moveTo>
                  <a:pt x="300100" y="33020"/>
                </a:moveTo>
                <a:lnTo>
                  <a:pt x="181737" y="33020"/>
                </a:lnTo>
                <a:lnTo>
                  <a:pt x="239521" y="46862"/>
                </a:lnTo>
                <a:lnTo>
                  <a:pt x="239521" y="49657"/>
                </a:lnTo>
                <a:lnTo>
                  <a:pt x="242315" y="49657"/>
                </a:lnTo>
                <a:lnTo>
                  <a:pt x="245110" y="46862"/>
                </a:lnTo>
                <a:lnTo>
                  <a:pt x="300100" y="33020"/>
                </a:lnTo>
                <a:close/>
              </a:path>
              <a:path w="485139" h="487679">
                <a:moveTo>
                  <a:pt x="308355" y="0"/>
                </a:moveTo>
                <a:lnTo>
                  <a:pt x="302894" y="2794"/>
                </a:lnTo>
                <a:lnTo>
                  <a:pt x="242315" y="16510"/>
                </a:lnTo>
                <a:lnTo>
                  <a:pt x="327659" y="16510"/>
                </a:lnTo>
                <a:lnTo>
                  <a:pt x="313943" y="2794"/>
                </a:lnTo>
                <a:lnTo>
                  <a:pt x="3083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945123" y="3523488"/>
            <a:ext cx="302260" cy="303530"/>
          </a:xfrm>
          <a:custGeom>
            <a:avLst/>
            <a:gdLst/>
            <a:ahLst/>
            <a:cxnLst/>
            <a:rect l="l" t="t" r="r" b="b"/>
            <a:pathLst>
              <a:path w="302260" h="303529">
                <a:moveTo>
                  <a:pt x="150875" y="0"/>
                </a:moveTo>
                <a:lnTo>
                  <a:pt x="103583" y="7565"/>
                </a:lnTo>
                <a:lnTo>
                  <a:pt x="62215" y="28760"/>
                </a:lnTo>
                <a:lnTo>
                  <a:pt x="29407" y="61337"/>
                </a:lnTo>
                <a:lnTo>
                  <a:pt x="7790" y="103046"/>
                </a:lnTo>
                <a:lnTo>
                  <a:pt x="0" y="151637"/>
                </a:lnTo>
                <a:lnTo>
                  <a:pt x="7790" y="199156"/>
                </a:lnTo>
                <a:lnTo>
                  <a:pt x="29407" y="240731"/>
                </a:lnTo>
                <a:lnTo>
                  <a:pt x="62215" y="273710"/>
                </a:lnTo>
                <a:lnTo>
                  <a:pt x="103583" y="295442"/>
                </a:lnTo>
                <a:lnTo>
                  <a:pt x="150875" y="303275"/>
                </a:lnTo>
                <a:lnTo>
                  <a:pt x="198168" y="295442"/>
                </a:lnTo>
                <a:lnTo>
                  <a:pt x="239536" y="273710"/>
                </a:lnTo>
                <a:lnTo>
                  <a:pt x="240319" y="272923"/>
                </a:lnTo>
                <a:lnTo>
                  <a:pt x="150875" y="272923"/>
                </a:lnTo>
                <a:lnTo>
                  <a:pt x="104270" y="263276"/>
                </a:lnTo>
                <a:lnTo>
                  <a:pt x="65881" y="237093"/>
                </a:lnTo>
                <a:lnTo>
                  <a:pt x="39826" y="198502"/>
                </a:lnTo>
                <a:lnTo>
                  <a:pt x="30225" y="151637"/>
                </a:lnTo>
                <a:lnTo>
                  <a:pt x="39826" y="104773"/>
                </a:lnTo>
                <a:lnTo>
                  <a:pt x="65881" y="66182"/>
                </a:lnTo>
                <a:lnTo>
                  <a:pt x="104270" y="39999"/>
                </a:lnTo>
                <a:lnTo>
                  <a:pt x="150875" y="30352"/>
                </a:lnTo>
                <a:lnTo>
                  <a:pt x="241139" y="30352"/>
                </a:lnTo>
                <a:lnTo>
                  <a:pt x="239536" y="28760"/>
                </a:lnTo>
                <a:lnTo>
                  <a:pt x="198168" y="7565"/>
                </a:lnTo>
                <a:lnTo>
                  <a:pt x="150875" y="0"/>
                </a:lnTo>
                <a:close/>
              </a:path>
              <a:path w="302260" h="303529">
                <a:moveTo>
                  <a:pt x="241139" y="30352"/>
                </a:moveTo>
                <a:lnTo>
                  <a:pt x="150875" y="30352"/>
                </a:lnTo>
                <a:lnTo>
                  <a:pt x="197481" y="39999"/>
                </a:lnTo>
                <a:lnTo>
                  <a:pt x="235870" y="66182"/>
                </a:lnTo>
                <a:lnTo>
                  <a:pt x="261925" y="104773"/>
                </a:lnTo>
                <a:lnTo>
                  <a:pt x="271525" y="151637"/>
                </a:lnTo>
                <a:lnTo>
                  <a:pt x="261925" y="198502"/>
                </a:lnTo>
                <a:lnTo>
                  <a:pt x="235870" y="237093"/>
                </a:lnTo>
                <a:lnTo>
                  <a:pt x="197481" y="263276"/>
                </a:lnTo>
                <a:lnTo>
                  <a:pt x="150875" y="272923"/>
                </a:lnTo>
                <a:lnTo>
                  <a:pt x="240319" y="272923"/>
                </a:lnTo>
                <a:lnTo>
                  <a:pt x="272344" y="240731"/>
                </a:lnTo>
                <a:lnTo>
                  <a:pt x="293961" y="199156"/>
                </a:lnTo>
                <a:lnTo>
                  <a:pt x="301751" y="151637"/>
                </a:lnTo>
                <a:lnTo>
                  <a:pt x="293961" y="103046"/>
                </a:lnTo>
                <a:lnTo>
                  <a:pt x="272344" y="61337"/>
                </a:lnTo>
                <a:lnTo>
                  <a:pt x="241139" y="303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2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701" y="1194053"/>
            <a:ext cx="1023619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95" b="1">
                <a:solidFill>
                  <a:srgbClr val="002E55"/>
                </a:solidFill>
                <a:latin typeface="함초롬돋움"/>
                <a:cs typeface="함초롬돋움"/>
              </a:rPr>
              <a:t>PART </a:t>
            </a:r>
            <a:r>
              <a:rPr dirty="0" sz="2400" spc="30" b="1">
                <a:solidFill>
                  <a:srgbClr val="002E55"/>
                </a:solidFill>
                <a:latin typeface="함초롬돋움"/>
                <a:cs typeface="함초롬돋움"/>
              </a:rPr>
              <a:t>1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0701" y="1585721"/>
            <a:ext cx="499046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355">
                <a:solidFill>
                  <a:srgbClr val="002E55"/>
                </a:solidFill>
                <a:latin typeface="함초롬돋움"/>
                <a:cs typeface="함초롬돋움"/>
              </a:rPr>
              <a:t>검색 </a:t>
            </a:r>
            <a:r>
              <a:rPr dirty="0" sz="3600" spc="-200">
                <a:solidFill>
                  <a:srgbClr val="002E55"/>
                </a:solidFill>
                <a:latin typeface="함초롬돋움"/>
                <a:cs typeface="함초롬돋움"/>
              </a:rPr>
              <a:t>&amp; </a:t>
            </a:r>
            <a:r>
              <a:rPr dirty="0" sz="3600" spc="-355">
                <a:solidFill>
                  <a:srgbClr val="002E55"/>
                </a:solidFill>
                <a:latin typeface="함초롬돋움"/>
                <a:cs typeface="함초롬돋움"/>
              </a:rPr>
              <a:t>탐색</a:t>
            </a:r>
            <a:r>
              <a:rPr dirty="0" sz="3600" spc="-350">
                <a:solidFill>
                  <a:srgbClr val="002E55"/>
                </a:solidFill>
                <a:latin typeface="함초롬돋움"/>
                <a:cs typeface="함초롬돋움"/>
              </a:rPr>
              <a:t> </a:t>
            </a:r>
            <a:r>
              <a:rPr dirty="0" sz="3600" spc="-20">
                <a:solidFill>
                  <a:srgbClr val="002E55"/>
                </a:solidFill>
                <a:latin typeface="함초롬돋움"/>
                <a:cs typeface="함초롬돋움"/>
              </a:rPr>
              <a:t>(RESEARCH)</a:t>
            </a:r>
            <a:endParaRPr sz="36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30274" y="2398902"/>
            <a:ext cx="3729354" cy="2609215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기본</a:t>
            </a:r>
            <a:r>
              <a:rPr dirty="0" sz="2400" spc="-4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화면</a:t>
            </a:r>
            <a:r>
              <a:rPr dirty="0" sz="2400" spc="-4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및</a:t>
            </a:r>
            <a:r>
              <a:rPr dirty="0" sz="2400" spc="-3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고급</a:t>
            </a:r>
            <a:r>
              <a:rPr dirty="0" sz="2400" spc="-45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검색</a:t>
            </a:r>
            <a:r>
              <a:rPr dirty="0" sz="2400" spc="-4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화면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검색 결과</a:t>
            </a:r>
            <a:r>
              <a:rPr dirty="0" sz="2400" spc="-3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보기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35">
                <a:solidFill>
                  <a:srgbClr val="454545"/>
                </a:solidFill>
                <a:latin typeface="함초롬돋움"/>
                <a:cs typeface="함초롬돋움"/>
              </a:rPr>
              <a:t>각 </a:t>
            </a:r>
            <a:r>
              <a:rPr dirty="0" sz="2400" spc="-175">
                <a:solidFill>
                  <a:srgbClr val="454545"/>
                </a:solidFill>
                <a:latin typeface="함초롬돋움"/>
                <a:cs typeface="함초롬돋움"/>
              </a:rPr>
              <a:t>제한자(패싯)</a:t>
            </a:r>
            <a:r>
              <a:rPr dirty="0" sz="2400" spc="-32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확인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레코드 상세</a:t>
            </a:r>
            <a:r>
              <a:rPr dirty="0" sz="2400" spc="-3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보기</a:t>
            </a:r>
            <a:endParaRPr sz="2400">
              <a:latin typeface="함초롬돋움"/>
              <a:cs typeface="함초롬돋움"/>
            </a:endParaRPr>
          </a:p>
          <a:p>
            <a:pPr marL="355600" indent="-342900">
              <a:lnSpc>
                <a:spcPct val="100000"/>
              </a:lnSpc>
              <a:spcBef>
                <a:spcPts val="11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40">
                <a:solidFill>
                  <a:srgbClr val="454545"/>
                </a:solidFill>
                <a:latin typeface="함초롬돋움"/>
                <a:cs typeface="함초롬돋움"/>
              </a:rPr>
              <a:t>출판물 명</a:t>
            </a:r>
            <a:r>
              <a:rPr dirty="0" sz="2400" spc="-3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2400" spc="-245">
                <a:solidFill>
                  <a:srgbClr val="454545"/>
                </a:solidFill>
                <a:latin typeface="함초롬돋움"/>
                <a:cs typeface="함초롬돋움"/>
              </a:rPr>
              <a:t>찾아보기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825483" y="0"/>
            <a:ext cx="3366770" cy="5707380"/>
          </a:xfrm>
          <a:custGeom>
            <a:avLst/>
            <a:gdLst/>
            <a:ahLst/>
            <a:cxnLst/>
            <a:rect l="l" t="t" r="r" b="b"/>
            <a:pathLst>
              <a:path w="3366770" h="5707380">
                <a:moveTo>
                  <a:pt x="0" y="5707380"/>
                </a:moveTo>
                <a:lnTo>
                  <a:pt x="3366516" y="5707380"/>
                </a:lnTo>
                <a:lnTo>
                  <a:pt x="3366516" y="0"/>
                </a:lnTo>
                <a:lnTo>
                  <a:pt x="0" y="0"/>
                </a:lnTo>
                <a:lnTo>
                  <a:pt x="0" y="5707380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670571" y="2084387"/>
            <a:ext cx="449580" cy="450215"/>
          </a:xfrm>
          <a:custGeom>
            <a:avLst/>
            <a:gdLst/>
            <a:ahLst/>
            <a:cxnLst/>
            <a:rect l="l" t="t" r="r" b="b"/>
            <a:pathLst>
              <a:path w="449579" h="450214">
                <a:moveTo>
                  <a:pt x="99520" y="0"/>
                </a:moveTo>
                <a:lnTo>
                  <a:pt x="62196" y="7667"/>
                </a:lnTo>
                <a:lnTo>
                  <a:pt x="30575" y="30670"/>
                </a:lnTo>
                <a:lnTo>
                  <a:pt x="7643" y="61598"/>
                </a:lnTo>
                <a:lnTo>
                  <a:pt x="0" y="97789"/>
                </a:lnTo>
                <a:lnTo>
                  <a:pt x="7643" y="134933"/>
                </a:lnTo>
                <a:lnTo>
                  <a:pt x="30575" y="168719"/>
                </a:lnTo>
                <a:lnTo>
                  <a:pt x="280638" y="419290"/>
                </a:lnTo>
                <a:lnTo>
                  <a:pt x="312515" y="442325"/>
                </a:lnTo>
                <a:lnTo>
                  <a:pt x="352012" y="450024"/>
                </a:lnTo>
                <a:lnTo>
                  <a:pt x="370998" y="448097"/>
                </a:lnTo>
                <a:lnTo>
                  <a:pt x="389032" y="442325"/>
                </a:lnTo>
                <a:lnTo>
                  <a:pt x="405161" y="432718"/>
                </a:lnTo>
                <a:lnTo>
                  <a:pt x="418433" y="419290"/>
                </a:lnTo>
                <a:lnTo>
                  <a:pt x="436986" y="393731"/>
                </a:lnTo>
                <a:lnTo>
                  <a:pt x="350154" y="393731"/>
                </a:lnTo>
                <a:lnTo>
                  <a:pt x="334595" y="389897"/>
                </a:lnTo>
                <a:lnTo>
                  <a:pt x="321405" y="378396"/>
                </a:lnTo>
                <a:lnTo>
                  <a:pt x="66389" y="127825"/>
                </a:lnTo>
                <a:lnTo>
                  <a:pt x="57745" y="114633"/>
                </a:lnTo>
                <a:lnTo>
                  <a:pt x="54864" y="99060"/>
                </a:lnTo>
                <a:lnTo>
                  <a:pt x="57745" y="82534"/>
                </a:lnTo>
                <a:lnTo>
                  <a:pt x="89302" y="57090"/>
                </a:lnTo>
                <a:lnTo>
                  <a:pt x="96996" y="56197"/>
                </a:lnTo>
                <a:lnTo>
                  <a:pt x="193845" y="56197"/>
                </a:lnTo>
                <a:lnTo>
                  <a:pt x="168370" y="30670"/>
                </a:lnTo>
                <a:lnTo>
                  <a:pt x="136820" y="7667"/>
                </a:lnTo>
                <a:lnTo>
                  <a:pt x="99520" y="0"/>
                </a:lnTo>
                <a:close/>
              </a:path>
              <a:path w="449579" h="450214">
                <a:moveTo>
                  <a:pt x="193845" y="56197"/>
                </a:moveTo>
                <a:lnTo>
                  <a:pt x="96996" y="56197"/>
                </a:lnTo>
                <a:lnTo>
                  <a:pt x="107493" y="57090"/>
                </a:lnTo>
                <a:lnTo>
                  <a:pt x="116109" y="59436"/>
                </a:lnTo>
                <a:lnTo>
                  <a:pt x="382619" y="317055"/>
                </a:lnTo>
                <a:lnTo>
                  <a:pt x="394144" y="349631"/>
                </a:lnTo>
                <a:lnTo>
                  <a:pt x="391263" y="365204"/>
                </a:lnTo>
                <a:lnTo>
                  <a:pt x="382619" y="378396"/>
                </a:lnTo>
                <a:lnTo>
                  <a:pt x="366643" y="389897"/>
                </a:lnTo>
                <a:lnTo>
                  <a:pt x="350154" y="393731"/>
                </a:lnTo>
                <a:lnTo>
                  <a:pt x="436986" y="393731"/>
                </a:lnTo>
                <a:lnTo>
                  <a:pt x="441364" y="387701"/>
                </a:lnTo>
                <a:lnTo>
                  <a:pt x="449008" y="350313"/>
                </a:lnTo>
                <a:lnTo>
                  <a:pt x="441364" y="312902"/>
                </a:lnTo>
                <a:lnTo>
                  <a:pt x="418433" y="281241"/>
                </a:lnTo>
                <a:lnTo>
                  <a:pt x="193845" y="561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887711" y="1301083"/>
            <a:ext cx="837565" cy="840740"/>
          </a:xfrm>
          <a:custGeom>
            <a:avLst/>
            <a:gdLst/>
            <a:ahLst/>
            <a:cxnLst/>
            <a:rect l="l" t="t" r="r" b="b"/>
            <a:pathLst>
              <a:path w="837565" h="840739">
                <a:moveTo>
                  <a:pt x="416687" y="0"/>
                </a:moveTo>
                <a:lnTo>
                  <a:pt x="370860" y="2493"/>
                </a:lnTo>
                <a:lnTo>
                  <a:pt x="325544" y="9975"/>
                </a:lnTo>
                <a:lnTo>
                  <a:pt x="281173" y="22445"/>
                </a:lnTo>
                <a:lnTo>
                  <a:pt x="238179" y="39903"/>
                </a:lnTo>
                <a:lnTo>
                  <a:pt x="196995" y="62349"/>
                </a:lnTo>
                <a:lnTo>
                  <a:pt x="158055" y="89783"/>
                </a:lnTo>
                <a:lnTo>
                  <a:pt x="121793" y="122205"/>
                </a:lnTo>
                <a:lnTo>
                  <a:pt x="89493" y="156716"/>
                </a:lnTo>
                <a:lnTo>
                  <a:pt x="62157" y="194529"/>
                </a:lnTo>
                <a:lnTo>
                  <a:pt x="39786" y="235196"/>
                </a:lnTo>
                <a:lnTo>
                  <a:pt x="22383" y="278271"/>
                </a:lnTo>
                <a:lnTo>
                  <a:pt x="9949" y="323308"/>
                </a:lnTo>
                <a:lnTo>
                  <a:pt x="2487" y="369860"/>
                </a:lnTo>
                <a:lnTo>
                  <a:pt x="0" y="417480"/>
                </a:lnTo>
                <a:lnTo>
                  <a:pt x="2754" y="465116"/>
                </a:lnTo>
                <a:lnTo>
                  <a:pt x="10838" y="511774"/>
                </a:lnTo>
                <a:lnTo>
                  <a:pt x="23983" y="557100"/>
                </a:lnTo>
                <a:lnTo>
                  <a:pt x="41919" y="600736"/>
                </a:lnTo>
                <a:lnTo>
                  <a:pt x="64379" y="642329"/>
                </a:lnTo>
                <a:lnTo>
                  <a:pt x="91093" y="681523"/>
                </a:lnTo>
                <a:lnTo>
                  <a:pt x="121793" y="717962"/>
                </a:lnTo>
                <a:lnTo>
                  <a:pt x="158068" y="748763"/>
                </a:lnTo>
                <a:lnTo>
                  <a:pt x="197099" y="775562"/>
                </a:lnTo>
                <a:lnTo>
                  <a:pt x="238528" y="798092"/>
                </a:lnTo>
                <a:lnTo>
                  <a:pt x="282002" y="816083"/>
                </a:lnTo>
                <a:lnTo>
                  <a:pt x="327164" y="829267"/>
                </a:lnTo>
                <a:lnTo>
                  <a:pt x="373659" y="837374"/>
                </a:lnTo>
                <a:lnTo>
                  <a:pt x="421132" y="840136"/>
                </a:lnTo>
                <a:lnTo>
                  <a:pt x="468589" y="837374"/>
                </a:lnTo>
                <a:lnTo>
                  <a:pt x="514980" y="829267"/>
                </a:lnTo>
                <a:lnTo>
                  <a:pt x="559861" y="816083"/>
                </a:lnTo>
                <a:lnTo>
                  <a:pt x="602787" y="798092"/>
                </a:lnTo>
                <a:lnTo>
                  <a:pt x="627903" y="784129"/>
                </a:lnTo>
                <a:lnTo>
                  <a:pt x="421132" y="784129"/>
                </a:lnTo>
                <a:lnTo>
                  <a:pt x="373429" y="780803"/>
                </a:lnTo>
                <a:lnTo>
                  <a:pt x="326996" y="771109"/>
                </a:lnTo>
                <a:lnTo>
                  <a:pt x="282257" y="755475"/>
                </a:lnTo>
                <a:lnTo>
                  <a:pt x="239634" y="734326"/>
                </a:lnTo>
                <a:lnTo>
                  <a:pt x="199552" y="708091"/>
                </a:lnTo>
                <a:lnTo>
                  <a:pt x="162433" y="677195"/>
                </a:lnTo>
                <a:lnTo>
                  <a:pt x="131600" y="639939"/>
                </a:lnTo>
                <a:lnTo>
                  <a:pt x="105424" y="599702"/>
                </a:lnTo>
                <a:lnTo>
                  <a:pt x="84327" y="556910"/>
                </a:lnTo>
                <a:lnTo>
                  <a:pt x="68809" y="512207"/>
                </a:lnTo>
                <a:lnTo>
                  <a:pt x="59069" y="465373"/>
                </a:lnTo>
                <a:lnTo>
                  <a:pt x="55753" y="417480"/>
                </a:lnTo>
                <a:lnTo>
                  <a:pt x="58716" y="369665"/>
                </a:lnTo>
                <a:lnTo>
                  <a:pt x="67606" y="323246"/>
                </a:lnTo>
                <a:lnTo>
                  <a:pt x="82423" y="278796"/>
                </a:lnTo>
                <a:lnTo>
                  <a:pt x="103166" y="236886"/>
                </a:lnTo>
                <a:lnTo>
                  <a:pt x="129836" y="198088"/>
                </a:lnTo>
                <a:lnTo>
                  <a:pt x="162433" y="162972"/>
                </a:lnTo>
                <a:lnTo>
                  <a:pt x="199528" y="130269"/>
                </a:lnTo>
                <a:lnTo>
                  <a:pt x="239446" y="103527"/>
                </a:lnTo>
                <a:lnTo>
                  <a:pt x="281622" y="82740"/>
                </a:lnTo>
                <a:lnTo>
                  <a:pt x="325491" y="67901"/>
                </a:lnTo>
                <a:lnTo>
                  <a:pt x="370489" y="59003"/>
                </a:lnTo>
                <a:lnTo>
                  <a:pt x="416052" y="56038"/>
                </a:lnTo>
                <a:lnTo>
                  <a:pt x="626546" y="56038"/>
                </a:lnTo>
                <a:lnTo>
                  <a:pt x="596439" y="39903"/>
                </a:lnTo>
                <a:lnTo>
                  <a:pt x="552900" y="22445"/>
                </a:lnTo>
                <a:lnTo>
                  <a:pt x="508140" y="9975"/>
                </a:lnTo>
                <a:lnTo>
                  <a:pt x="462591" y="2493"/>
                </a:lnTo>
                <a:lnTo>
                  <a:pt x="416687" y="0"/>
                </a:lnTo>
                <a:close/>
              </a:path>
              <a:path w="837565" h="840739">
                <a:moveTo>
                  <a:pt x="626546" y="56038"/>
                </a:moveTo>
                <a:lnTo>
                  <a:pt x="416052" y="56038"/>
                </a:lnTo>
                <a:lnTo>
                  <a:pt x="461991" y="59003"/>
                </a:lnTo>
                <a:lnTo>
                  <a:pt x="507934" y="67901"/>
                </a:lnTo>
                <a:lnTo>
                  <a:pt x="553037" y="82740"/>
                </a:lnTo>
                <a:lnTo>
                  <a:pt x="596457" y="103527"/>
                </a:lnTo>
                <a:lnTo>
                  <a:pt x="637352" y="130269"/>
                </a:lnTo>
                <a:lnTo>
                  <a:pt x="674878" y="162972"/>
                </a:lnTo>
                <a:lnTo>
                  <a:pt x="707445" y="200300"/>
                </a:lnTo>
                <a:lnTo>
                  <a:pt x="734091" y="240636"/>
                </a:lnTo>
                <a:lnTo>
                  <a:pt x="754816" y="283378"/>
                </a:lnTo>
                <a:lnTo>
                  <a:pt x="769626" y="327961"/>
                </a:lnTo>
                <a:lnTo>
                  <a:pt x="778502" y="373679"/>
                </a:lnTo>
                <a:lnTo>
                  <a:pt x="781459" y="420084"/>
                </a:lnTo>
                <a:lnTo>
                  <a:pt x="778502" y="466395"/>
                </a:lnTo>
                <a:lnTo>
                  <a:pt x="769603" y="512207"/>
                </a:lnTo>
                <a:lnTo>
                  <a:pt x="754816" y="556718"/>
                </a:lnTo>
                <a:lnTo>
                  <a:pt x="734091" y="599479"/>
                </a:lnTo>
                <a:lnTo>
                  <a:pt x="707445" y="639838"/>
                </a:lnTo>
                <a:lnTo>
                  <a:pt x="674878" y="677195"/>
                </a:lnTo>
                <a:lnTo>
                  <a:pt x="639845" y="708091"/>
                </a:lnTo>
                <a:lnTo>
                  <a:pt x="601161" y="734326"/>
                </a:lnTo>
                <a:lnTo>
                  <a:pt x="559387" y="755475"/>
                </a:lnTo>
                <a:lnTo>
                  <a:pt x="515083" y="771109"/>
                </a:lnTo>
                <a:lnTo>
                  <a:pt x="468811" y="780803"/>
                </a:lnTo>
                <a:lnTo>
                  <a:pt x="421132" y="784129"/>
                </a:lnTo>
                <a:lnTo>
                  <a:pt x="627903" y="784129"/>
                </a:lnTo>
                <a:lnTo>
                  <a:pt x="680996" y="748763"/>
                </a:lnTo>
                <a:lnTo>
                  <a:pt x="715391" y="717962"/>
                </a:lnTo>
                <a:lnTo>
                  <a:pt x="747711" y="681488"/>
                </a:lnTo>
                <a:lnTo>
                  <a:pt x="775060" y="642207"/>
                </a:lnTo>
                <a:lnTo>
                  <a:pt x="797436" y="600588"/>
                </a:lnTo>
                <a:lnTo>
                  <a:pt x="814839" y="557100"/>
                </a:lnTo>
                <a:lnTo>
                  <a:pt x="827270" y="512207"/>
                </a:lnTo>
                <a:lnTo>
                  <a:pt x="834726" y="466395"/>
                </a:lnTo>
                <a:lnTo>
                  <a:pt x="837213" y="420036"/>
                </a:lnTo>
                <a:lnTo>
                  <a:pt x="834711" y="373679"/>
                </a:lnTo>
                <a:lnTo>
                  <a:pt x="827261" y="327926"/>
                </a:lnTo>
                <a:lnTo>
                  <a:pt x="814839" y="283069"/>
                </a:lnTo>
                <a:lnTo>
                  <a:pt x="797436" y="239579"/>
                </a:lnTo>
                <a:lnTo>
                  <a:pt x="775060" y="197961"/>
                </a:lnTo>
                <a:lnTo>
                  <a:pt x="747711" y="158680"/>
                </a:lnTo>
                <a:lnTo>
                  <a:pt x="715391" y="122205"/>
                </a:lnTo>
                <a:lnTo>
                  <a:pt x="678117" y="89783"/>
                </a:lnTo>
                <a:lnTo>
                  <a:pt x="638322" y="62349"/>
                </a:lnTo>
                <a:lnTo>
                  <a:pt x="626546" y="560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002011" y="1430375"/>
            <a:ext cx="225425" cy="319405"/>
          </a:xfrm>
          <a:custGeom>
            <a:avLst/>
            <a:gdLst/>
            <a:ahLst/>
            <a:cxnLst/>
            <a:rect l="l" t="t" r="r" b="b"/>
            <a:pathLst>
              <a:path w="225425" h="319405">
                <a:moveTo>
                  <a:pt x="199231" y="0"/>
                </a:moveTo>
                <a:lnTo>
                  <a:pt x="161448" y="14515"/>
                </a:lnTo>
                <a:lnTo>
                  <a:pt x="112236" y="48781"/>
                </a:lnTo>
                <a:lnTo>
                  <a:pt x="58521" y="106562"/>
                </a:lnTo>
                <a:lnTo>
                  <a:pt x="32918" y="148475"/>
                </a:lnTo>
                <a:lnTo>
                  <a:pt x="14630" y="193089"/>
                </a:lnTo>
                <a:lnTo>
                  <a:pt x="3657" y="239909"/>
                </a:lnTo>
                <a:lnTo>
                  <a:pt x="0" y="288442"/>
                </a:lnTo>
                <a:lnTo>
                  <a:pt x="2619" y="299727"/>
                </a:lnTo>
                <a:lnTo>
                  <a:pt x="9525" y="309572"/>
                </a:lnTo>
                <a:lnTo>
                  <a:pt x="19288" y="316535"/>
                </a:lnTo>
                <a:lnTo>
                  <a:pt x="30480" y="319176"/>
                </a:lnTo>
                <a:lnTo>
                  <a:pt x="40878" y="316535"/>
                </a:lnTo>
                <a:lnTo>
                  <a:pt x="48895" y="309572"/>
                </a:lnTo>
                <a:lnTo>
                  <a:pt x="54054" y="299727"/>
                </a:lnTo>
                <a:lnTo>
                  <a:pt x="55880" y="288442"/>
                </a:lnTo>
                <a:lnTo>
                  <a:pt x="60563" y="238756"/>
                </a:lnTo>
                <a:lnTo>
                  <a:pt x="74295" y="190986"/>
                </a:lnTo>
                <a:lnTo>
                  <a:pt x="96599" y="147050"/>
                </a:lnTo>
                <a:lnTo>
                  <a:pt x="127000" y="108864"/>
                </a:lnTo>
                <a:lnTo>
                  <a:pt x="165735" y="79416"/>
                </a:lnTo>
                <a:lnTo>
                  <a:pt x="208280" y="57683"/>
                </a:lnTo>
                <a:lnTo>
                  <a:pt x="217805" y="49095"/>
                </a:lnTo>
                <a:lnTo>
                  <a:pt x="223520" y="39078"/>
                </a:lnTo>
                <a:lnTo>
                  <a:pt x="225425" y="28108"/>
                </a:lnTo>
                <a:lnTo>
                  <a:pt x="223520" y="16662"/>
                </a:lnTo>
                <a:lnTo>
                  <a:pt x="217963" y="9187"/>
                </a:lnTo>
                <a:lnTo>
                  <a:pt x="209550" y="3153"/>
                </a:lnTo>
                <a:lnTo>
                  <a:pt x="199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557732" y="1971548"/>
            <a:ext cx="190309" cy="191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608057" y="3038094"/>
            <a:ext cx="1804035" cy="0"/>
          </a:xfrm>
          <a:custGeom>
            <a:avLst/>
            <a:gdLst/>
            <a:ahLst/>
            <a:cxnLst/>
            <a:rect l="l" t="t" r="r" b="b"/>
            <a:pathLst>
              <a:path w="1804034" h="0">
                <a:moveTo>
                  <a:pt x="0" y="0"/>
                </a:moveTo>
                <a:lnTo>
                  <a:pt x="1803653" y="0"/>
                </a:lnTo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823959" y="5707379"/>
            <a:ext cx="3368040" cy="818515"/>
          </a:xfrm>
          <a:prstGeom prst="rect">
            <a:avLst/>
          </a:prstGeom>
          <a:solidFill>
            <a:srgbClr val="00569E"/>
          </a:solidFill>
        </p:spPr>
        <p:txBody>
          <a:bodyPr wrap="square" lIns="0" tIns="226695" rIns="0" bIns="0" rtlCol="0" vert="horz">
            <a:spAutoFit/>
          </a:bodyPr>
          <a:lstStyle/>
          <a:p>
            <a:pPr marL="1025525">
              <a:lnSpc>
                <a:spcPct val="100000"/>
              </a:lnSpc>
              <a:spcBef>
                <a:spcPts val="1785"/>
              </a:spcBef>
            </a:pPr>
            <a:r>
              <a:rPr dirty="0" sz="2000" spc="-10">
                <a:solidFill>
                  <a:srgbClr val="FFFFFF"/>
                </a:solidFill>
                <a:latin typeface="함초롬돋움"/>
                <a:cs typeface="함초롬돋움"/>
              </a:rPr>
              <a:t>RESEARCH</a:t>
            </a:r>
            <a:endParaRPr sz="20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3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580" y="969264"/>
            <a:ext cx="11292840" cy="50821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44817" y="964501"/>
            <a:ext cx="11302365" cy="5450205"/>
          </a:xfrm>
          <a:custGeom>
            <a:avLst/>
            <a:gdLst/>
            <a:ahLst/>
            <a:cxnLst/>
            <a:rect l="l" t="t" r="r" b="b"/>
            <a:pathLst>
              <a:path w="11302365" h="5450205">
                <a:moveTo>
                  <a:pt x="0" y="5450205"/>
                </a:moveTo>
                <a:lnTo>
                  <a:pt x="11302365" y="5450205"/>
                </a:lnTo>
                <a:lnTo>
                  <a:pt x="11302365" y="0"/>
                </a:lnTo>
                <a:lnTo>
                  <a:pt x="0" y="0"/>
                </a:lnTo>
                <a:lnTo>
                  <a:pt x="0" y="5450205"/>
                </a:lnTo>
                <a:close/>
              </a:path>
            </a:pathLst>
          </a:custGeom>
          <a:ln w="952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55828" y="65023"/>
            <a:ext cx="24917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검색 </a:t>
            </a:r>
            <a:r>
              <a:rPr dirty="0" sz="1800" spc="185">
                <a:solidFill>
                  <a:srgbClr val="FFFFFF"/>
                </a:solidFill>
                <a:latin typeface="함초롬돋움"/>
                <a:cs typeface="함초롬돋움"/>
              </a:rPr>
              <a:t>-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초기 화면</a:t>
            </a:r>
            <a:r>
              <a:rPr dirty="0" sz="1800" spc="17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구성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39508" y="68072"/>
            <a:ext cx="50965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데이터베이스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접속 시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초기 </a:t>
            </a:r>
            <a:r>
              <a:rPr dirty="0" sz="1400" spc="-80">
                <a:solidFill>
                  <a:srgbClr val="FFFFFF"/>
                </a:solidFill>
                <a:latin typeface="함초롬돋움"/>
                <a:cs typeface="함초롬돋움"/>
              </a:rPr>
              <a:t>화면.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 검색 창과 상단 도구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바</a:t>
            </a:r>
            <a:r>
              <a:rPr dirty="0" sz="1400" spc="-1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이용 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3000" y="1472183"/>
            <a:ext cx="1693545" cy="749935"/>
          </a:xfrm>
          <a:prstGeom prst="rect">
            <a:avLst/>
          </a:prstGeom>
          <a:solidFill>
            <a:srgbClr val="6E97DB"/>
          </a:solidFill>
        </p:spPr>
        <p:txBody>
          <a:bodyPr wrap="square" lIns="0" tIns="93980" rIns="0" bIns="0" rtlCol="0" vert="horz">
            <a:spAutoFit/>
          </a:bodyPr>
          <a:lstStyle/>
          <a:p>
            <a:pPr marL="461009" marR="303530" indent="-149860">
              <a:lnSpc>
                <a:spcPct val="100000"/>
              </a:lnSpc>
              <a:spcBef>
                <a:spcPts val="740"/>
              </a:spcBef>
            </a:pPr>
            <a:r>
              <a:rPr dirty="0" sz="1600" spc="-125">
                <a:solidFill>
                  <a:srgbClr val="FFFFFF"/>
                </a:solidFill>
                <a:latin typeface="함초롬돋움"/>
                <a:cs typeface="함초롬돋움"/>
              </a:rPr>
              <a:t>데이터베이스  </a:t>
            </a:r>
            <a:r>
              <a:rPr dirty="0" sz="1600" spc="-160">
                <a:solidFill>
                  <a:srgbClr val="FFFFFF"/>
                </a:solidFill>
                <a:latin typeface="함초롬돋움"/>
                <a:cs typeface="함초롬돋움"/>
              </a:rPr>
              <a:t>탐색</a:t>
            </a:r>
            <a:r>
              <a:rPr dirty="0" sz="1600" spc="-4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도구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46919" y="1475232"/>
            <a:ext cx="1805939" cy="84455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14097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110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개인화 </a:t>
            </a:r>
            <a:r>
              <a:rPr dirty="0" sz="1600" spc="45">
                <a:solidFill>
                  <a:srgbClr val="FFFFFF"/>
                </a:solidFill>
                <a:latin typeface="함초롬돋움"/>
                <a:cs typeface="함초롬돋움"/>
              </a:rPr>
              <a:t>(My</a:t>
            </a:r>
            <a:r>
              <a:rPr dirty="0" sz="1600" spc="-28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15">
                <a:solidFill>
                  <a:srgbClr val="FFFFFF"/>
                </a:solidFill>
                <a:latin typeface="함초롬돋움"/>
                <a:cs typeface="함초롬돋움"/>
              </a:rPr>
              <a:t>EBSCO)</a:t>
            </a:r>
            <a:endParaRPr sz="1600">
              <a:latin typeface="함초롬돋움"/>
              <a:cs typeface="함초롬돋움"/>
            </a:endParaRPr>
          </a:p>
          <a:p>
            <a:pPr algn="ctr" marL="635">
              <a:lnSpc>
                <a:spcPct val="100000"/>
              </a:lnSpc>
              <a:spcBef>
                <a:spcPts val="5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도구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31691" y="4096511"/>
            <a:ext cx="1803400" cy="81280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125730" rIns="0" bIns="0" rtlCol="0" vert="horz">
            <a:spAutoFit/>
          </a:bodyPr>
          <a:lstStyle/>
          <a:p>
            <a:pPr marL="336550" marR="330200" indent="28575">
              <a:lnSpc>
                <a:spcPct val="100000"/>
              </a:lnSpc>
              <a:spcBef>
                <a:spcPts val="990"/>
              </a:spcBef>
            </a:pP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데이터베이스  </a:t>
            </a:r>
            <a:r>
              <a:rPr dirty="0" sz="1600" spc="-160">
                <a:solidFill>
                  <a:srgbClr val="FFFFFF"/>
                </a:solidFill>
                <a:latin typeface="함초롬돋움"/>
                <a:cs typeface="함초롬돋움"/>
              </a:rPr>
              <a:t>기본</a:t>
            </a:r>
            <a:r>
              <a:rPr dirty="0" sz="1600" spc="-8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55">
                <a:solidFill>
                  <a:srgbClr val="FFFFFF"/>
                </a:solidFill>
                <a:latin typeface="함초롬돋움"/>
                <a:cs typeface="함초롬돋움"/>
              </a:rPr>
              <a:t>검색박스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72867" y="3201923"/>
            <a:ext cx="1066800" cy="172720"/>
          </a:xfrm>
          <a:custGeom>
            <a:avLst/>
            <a:gdLst/>
            <a:ahLst/>
            <a:cxnLst/>
            <a:rect l="l" t="t" r="r" b="b"/>
            <a:pathLst>
              <a:path w="1066800" h="172720">
                <a:moveTo>
                  <a:pt x="899159" y="0"/>
                </a:moveTo>
                <a:lnTo>
                  <a:pt x="899159" y="43052"/>
                </a:lnTo>
                <a:lnTo>
                  <a:pt x="0" y="43052"/>
                </a:lnTo>
                <a:lnTo>
                  <a:pt x="0" y="129159"/>
                </a:lnTo>
                <a:lnTo>
                  <a:pt x="899159" y="129159"/>
                </a:lnTo>
                <a:lnTo>
                  <a:pt x="899159" y="172212"/>
                </a:lnTo>
                <a:lnTo>
                  <a:pt x="1066799" y="86105"/>
                </a:lnTo>
                <a:lnTo>
                  <a:pt x="899159" y="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180591" y="3162681"/>
            <a:ext cx="1691005" cy="63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635">
                <a:solidFill>
                  <a:srgbClr val="B31782"/>
                </a:solidFill>
                <a:latin typeface="나눔고딕"/>
                <a:cs typeface="나눔고딕"/>
              </a:rPr>
              <a:t>*검색하는 </a:t>
            </a:r>
            <a:r>
              <a:rPr dirty="0" sz="2000" spc="-55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000" spc="-670">
                <a:solidFill>
                  <a:srgbClr val="B31782"/>
                </a:solidFill>
                <a:latin typeface="나눔고딕"/>
                <a:cs typeface="나눔고딕"/>
              </a:rPr>
              <a:t>데이터베이스</a:t>
            </a:r>
            <a:r>
              <a:rPr dirty="0" sz="2000" spc="-5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000" spc="-800">
                <a:solidFill>
                  <a:srgbClr val="B31782"/>
                </a:solidFill>
                <a:latin typeface="나눔고딕"/>
                <a:cs typeface="나눔고딕"/>
              </a:rPr>
              <a:t>정보</a:t>
            </a:r>
            <a:r>
              <a:rPr dirty="0" sz="2000" spc="-4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000" spc="-605">
                <a:solidFill>
                  <a:srgbClr val="B31782"/>
                </a:solidFill>
                <a:latin typeface="나눔고딕"/>
                <a:cs typeface="나눔고딕"/>
              </a:rPr>
              <a:t>확인</a:t>
            </a:r>
            <a:endParaRPr sz="2000">
              <a:latin typeface="나눔고딕"/>
              <a:cs typeface="나눔고딕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400800" y="3160776"/>
            <a:ext cx="1455420" cy="184785"/>
          </a:xfrm>
          <a:custGeom>
            <a:avLst/>
            <a:gdLst/>
            <a:ahLst/>
            <a:cxnLst/>
            <a:rect l="l" t="t" r="r" b="b"/>
            <a:pathLst>
              <a:path w="1455420" h="184785">
                <a:moveTo>
                  <a:pt x="163449" y="0"/>
                </a:moveTo>
                <a:lnTo>
                  <a:pt x="0" y="92201"/>
                </a:lnTo>
                <a:lnTo>
                  <a:pt x="163449" y="184403"/>
                </a:lnTo>
                <a:lnTo>
                  <a:pt x="163449" y="138302"/>
                </a:lnTo>
                <a:lnTo>
                  <a:pt x="1455420" y="138302"/>
                </a:lnTo>
                <a:lnTo>
                  <a:pt x="1455420" y="46100"/>
                </a:lnTo>
                <a:lnTo>
                  <a:pt x="163449" y="46100"/>
                </a:lnTo>
                <a:lnTo>
                  <a:pt x="163449" y="0"/>
                </a:lnTo>
                <a:close/>
              </a:path>
            </a:pathLst>
          </a:custGeom>
          <a:solidFill>
            <a:srgbClr val="B317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107680" y="3172967"/>
            <a:ext cx="3432048" cy="28834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106029" y="3171380"/>
            <a:ext cx="3435350" cy="2886710"/>
          </a:xfrm>
          <a:custGeom>
            <a:avLst/>
            <a:gdLst/>
            <a:ahLst/>
            <a:cxnLst/>
            <a:rect l="l" t="t" r="r" b="b"/>
            <a:pathLst>
              <a:path w="3435350" h="2886710">
                <a:moveTo>
                  <a:pt x="0" y="2886582"/>
                </a:moveTo>
                <a:lnTo>
                  <a:pt x="3435223" y="2886582"/>
                </a:lnTo>
                <a:lnTo>
                  <a:pt x="3435223" y="0"/>
                </a:lnTo>
                <a:lnTo>
                  <a:pt x="0" y="0"/>
                </a:lnTo>
                <a:lnTo>
                  <a:pt x="0" y="2886582"/>
                </a:lnTo>
                <a:close/>
              </a:path>
            </a:pathLst>
          </a:custGeom>
          <a:ln w="3175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199888" y="3137916"/>
            <a:ext cx="1066800" cy="302260"/>
          </a:xfrm>
          <a:custGeom>
            <a:avLst/>
            <a:gdLst/>
            <a:ahLst/>
            <a:cxnLst/>
            <a:rect l="l" t="t" r="r" b="b"/>
            <a:pathLst>
              <a:path w="1066800" h="302260">
                <a:moveTo>
                  <a:pt x="0" y="301751"/>
                </a:moveTo>
                <a:lnTo>
                  <a:pt x="1066800" y="301751"/>
                </a:lnTo>
                <a:lnTo>
                  <a:pt x="1066800" y="0"/>
                </a:lnTo>
                <a:lnTo>
                  <a:pt x="0" y="0"/>
                </a:lnTo>
                <a:lnTo>
                  <a:pt x="0" y="301751"/>
                </a:lnTo>
                <a:close/>
              </a:path>
            </a:pathLst>
          </a:custGeom>
          <a:ln w="57150">
            <a:solidFill>
              <a:srgbClr val="B317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8087359" y="2714955"/>
            <a:ext cx="359092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630">
                <a:solidFill>
                  <a:srgbClr val="B31782"/>
                </a:solidFill>
                <a:latin typeface="나눔고딕"/>
                <a:cs typeface="나눔고딕"/>
              </a:rPr>
              <a:t>*검색</a:t>
            </a:r>
            <a:r>
              <a:rPr dirty="0" sz="2400" spc="-59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400" spc="-894">
                <a:solidFill>
                  <a:srgbClr val="B31782"/>
                </a:solidFill>
                <a:latin typeface="나눔고딕"/>
                <a:cs typeface="나눔고딕"/>
              </a:rPr>
              <a:t>가능한</a:t>
            </a:r>
            <a:r>
              <a:rPr dirty="0" sz="2400" spc="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400" spc="-805">
                <a:solidFill>
                  <a:srgbClr val="B31782"/>
                </a:solidFill>
                <a:latin typeface="나눔고딕"/>
                <a:cs typeface="나눔고딕"/>
              </a:rPr>
              <a:t>데이터베이스</a:t>
            </a:r>
            <a:r>
              <a:rPr dirty="0" sz="2400" spc="-3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400" spc="-1215">
                <a:solidFill>
                  <a:srgbClr val="B31782"/>
                </a:solidFill>
                <a:latin typeface="나눔고딕"/>
                <a:cs typeface="나눔고딕"/>
              </a:rPr>
              <a:t>목록</a:t>
            </a:r>
            <a:r>
              <a:rPr dirty="0" sz="2400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400" spc="-730">
                <a:solidFill>
                  <a:srgbClr val="B31782"/>
                </a:solidFill>
                <a:latin typeface="나눔고딕"/>
                <a:cs typeface="나눔고딕"/>
              </a:rPr>
              <a:t>확인</a:t>
            </a:r>
            <a:r>
              <a:rPr dirty="0" sz="2400" spc="-5">
                <a:solidFill>
                  <a:srgbClr val="B31782"/>
                </a:solidFill>
                <a:latin typeface="나눔고딕"/>
                <a:cs typeface="나눔고딕"/>
              </a:rPr>
              <a:t> </a:t>
            </a:r>
            <a:r>
              <a:rPr dirty="0" sz="2400" spc="-950">
                <a:solidFill>
                  <a:srgbClr val="B31782"/>
                </a:solidFill>
                <a:latin typeface="나눔고딕"/>
                <a:cs typeface="나눔고딕"/>
              </a:rPr>
              <a:t>가능</a:t>
            </a:r>
            <a:endParaRPr sz="2400">
              <a:latin typeface="나눔고딕"/>
              <a:cs typeface="나눔고딕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59205" y="5928766"/>
            <a:ext cx="57702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도서관에서 구독 중인 </a:t>
            </a:r>
            <a:r>
              <a:rPr dirty="0" sz="1200" spc="-10">
                <a:solidFill>
                  <a:srgbClr val="404040"/>
                </a:solidFill>
                <a:latin typeface="함초롬돋움"/>
                <a:cs typeface="함초롬돋움"/>
              </a:rPr>
              <a:t>EBSCOhost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데이터베이스를 </a:t>
            </a:r>
            <a:r>
              <a:rPr dirty="0" sz="1600" spc="-155">
                <a:solidFill>
                  <a:srgbClr val="8AACE1"/>
                </a:solidFill>
                <a:latin typeface="함초롬돋움"/>
                <a:cs typeface="함초롬돋움"/>
              </a:rPr>
              <a:t>다중 </a:t>
            </a:r>
            <a:r>
              <a:rPr dirty="0" sz="1600" spc="-135">
                <a:solidFill>
                  <a:srgbClr val="8AACE1"/>
                </a:solidFill>
                <a:latin typeface="함초롬돋움"/>
                <a:cs typeface="함초롬돋움"/>
              </a:rPr>
              <a:t>선택</a:t>
            </a:r>
            <a:r>
              <a:rPr dirty="0" sz="1200" spc="-135">
                <a:solidFill>
                  <a:srgbClr val="404040"/>
                </a:solidFill>
                <a:latin typeface="함초롬돋움"/>
                <a:cs typeface="함초롬돋움"/>
              </a:rPr>
              <a:t>하여 </a:t>
            </a:r>
            <a:r>
              <a:rPr dirty="0" sz="1200" spc="-120">
                <a:solidFill>
                  <a:srgbClr val="404040"/>
                </a:solidFill>
                <a:latin typeface="함초롬돋움"/>
                <a:cs typeface="함초롬돋움"/>
              </a:rPr>
              <a:t>통합 검색할 수</a:t>
            </a:r>
            <a:r>
              <a:rPr dirty="0" sz="1200" spc="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200" spc="-90">
                <a:solidFill>
                  <a:srgbClr val="404040"/>
                </a:solidFill>
                <a:latin typeface="함초롬돋움"/>
                <a:cs typeface="함초롬돋움"/>
              </a:rPr>
              <a:t>있습니다.</a:t>
            </a:r>
            <a:endParaRPr sz="12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00723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기본 검색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5" b="0">
                <a:latin typeface="함초롬돋움"/>
                <a:cs typeface="함초롬돋움"/>
              </a:rPr>
              <a:t>검색</a:t>
            </a:r>
            <a:r>
              <a:rPr dirty="0" sz="1800" spc="-6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옵션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9508" y="68072"/>
            <a:ext cx="50431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창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하단</a:t>
            </a:r>
            <a:r>
              <a:rPr dirty="0" sz="1400" spc="-1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145">
                <a:solidFill>
                  <a:srgbClr val="FFFFFF"/>
                </a:solidFill>
                <a:latin typeface="함초롬돋움"/>
                <a:cs typeface="함초롬돋움"/>
              </a:rPr>
              <a:t>-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옵션을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클릭,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다양한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기본</a:t>
            </a:r>
            <a:r>
              <a:rPr dirty="0" sz="1400" spc="-2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옵션</a:t>
            </a:r>
            <a:r>
              <a:rPr dirty="0" sz="1400" spc="-3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확인</a:t>
            </a:r>
            <a:r>
              <a:rPr dirty="0" sz="1400" spc="-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가능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3464" y="791731"/>
            <a:ext cx="6716471" cy="2031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2021" y="615441"/>
            <a:ext cx="7128509" cy="2435860"/>
          </a:xfrm>
          <a:custGeom>
            <a:avLst/>
            <a:gdLst/>
            <a:ahLst/>
            <a:cxnLst/>
            <a:rect l="l" t="t" r="r" b="b"/>
            <a:pathLst>
              <a:path w="7128509" h="2435860">
                <a:moveTo>
                  <a:pt x="0" y="2435732"/>
                </a:moveTo>
                <a:lnTo>
                  <a:pt x="7128129" y="2435732"/>
                </a:lnTo>
                <a:lnTo>
                  <a:pt x="7128129" y="0"/>
                </a:lnTo>
                <a:lnTo>
                  <a:pt x="0" y="0"/>
                </a:lnTo>
                <a:lnTo>
                  <a:pt x="0" y="2435732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18176" y="1336547"/>
            <a:ext cx="6821424" cy="502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13477" y="1331785"/>
            <a:ext cx="6831330" cy="5038725"/>
          </a:xfrm>
          <a:custGeom>
            <a:avLst/>
            <a:gdLst/>
            <a:ahLst/>
            <a:cxnLst/>
            <a:rect l="l" t="t" r="r" b="b"/>
            <a:pathLst>
              <a:path w="6831330" h="5038725">
                <a:moveTo>
                  <a:pt x="0" y="5038725"/>
                </a:moveTo>
                <a:lnTo>
                  <a:pt x="6830949" y="5038725"/>
                </a:lnTo>
                <a:lnTo>
                  <a:pt x="6830949" y="0"/>
                </a:lnTo>
                <a:lnTo>
                  <a:pt x="0" y="0"/>
                </a:lnTo>
                <a:lnTo>
                  <a:pt x="0" y="5038725"/>
                </a:lnTo>
                <a:close/>
              </a:path>
            </a:pathLst>
          </a:custGeom>
          <a:ln w="9525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099559" y="3336035"/>
            <a:ext cx="289560" cy="579120"/>
          </a:xfrm>
          <a:custGeom>
            <a:avLst/>
            <a:gdLst/>
            <a:ahLst/>
            <a:cxnLst/>
            <a:rect l="l" t="t" r="r" b="b"/>
            <a:pathLst>
              <a:path w="289560" h="579120">
                <a:moveTo>
                  <a:pt x="0" y="579119"/>
                </a:moveTo>
                <a:lnTo>
                  <a:pt x="289560" y="579119"/>
                </a:lnTo>
                <a:lnTo>
                  <a:pt x="289560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319015" y="3518915"/>
            <a:ext cx="719455" cy="530860"/>
          </a:xfrm>
          <a:custGeom>
            <a:avLst/>
            <a:gdLst/>
            <a:ahLst/>
            <a:cxnLst/>
            <a:rect l="l" t="t" r="r" b="b"/>
            <a:pathLst>
              <a:path w="719454" h="530860">
                <a:moveTo>
                  <a:pt x="454151" y="0"/>
                </a:moveTo>
                <a:lnTo>
                  <a:pt x="454151" y="132588"/>
                </a:lnTo>
                <a:lnTo>
                  <a:pt x="0" y="132588"/>
                </a:lnTo>
                <a:lnTo>
                  <a:pt x="0" y="397764"/>
                </a:lnTo>
                <a:lnTo>
                  <a:pt x="454151" y="397764"/>
                </a:lnTo>
                <a:lnTo>
                  <a:pt x="454151" y="530352"/>
                </a:lnTo>
                <a:lnTo>
                  <a:pt x="719328" y="265176"/>
                </a:lnTo>
                <a:lnTo>
                  <a:pt x="454151" y="0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41247" y="2238755"/>
            <a:ext cx="868680" cy="28829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0" rIns="0" bIns="0" rtlCol="0" vert="horz">
            <a:spAutoFit/>
          </a:bodyPr>
          <a:lstStyle/>
          <a:p>
            <a:pPr marL="182880">
              <a:lnSpc>
                <a:spcPts val="1805"/>
              </a:lnSpc>
            </a:pPr>
            <a:r>
              <a:rPr dirty="0" sz="1600" spc="-30">
                <a:solidFill>
                  <a:srgbClr val="FFFFFF"/>
                </a:solidFill>
                <a:latin typeface="함초롬돋움"/>
                <a:cs typeface="함초롬돋움"/>
              </a:rPr>
              <a:t>Click!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2608" y="2542032"/>
            <a:ext cx="914400" cy="457200"/>
          </a:xfrm>
          <a:custGeom>
            <a:avLst/>
            <a:gdLst/>
            <a:ahLst/>
            <a:cxnLst/>
            <a:rect l="l" t="t" r="r" b="b"/>
            <a:pathLst>
              <a:path w="914400" h="457200">
                <a:moveTo>
                  <a:pt x="0" y="457200"/>
                </a:moveTo>
                <a:lnTo>
                  <a:pt x="914400" y="457200"/>
                </a:lnTo>
                <a:lnTo>
                  <a:pt x="9144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ln w="5715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51459" y="3512820"/>
            <a:ext cx="2688590" cy="431800"/>
          </a:xfrm>
          <a:prstGeom prst="rect">
            <a:avLst/>
          </a:prstGeom>
          <a:solidFill>
            <a:srgbClr val="6E97DB"/>
          </a:solidFill>
        </p:spPr>
        <p:txBody>
          <a:bodyPr wrap="square" lIns="0" tIns="48260" rIns="0" bIns="0" rtlCol="0" vert="horz">
            <a:spAutoFit/>
          </a:bodyPr>
          <a:lstStyle/>
          <a:p>
            <a:pPr marL="240665">
              <a:lnSpc>
                <a:spcPct val="100000"/>
              </a:lnSpc>
              <a:spcBef>
                <a:spcPts val="380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주요 검색 제한자 및 확장자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4424" y="4099559"/>
            <a:ext cx="251460" cy="252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4424" y="4099559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30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60" y="126491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30" y="252983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6804" y="4504944"/>
            <a:ext cx="249936" cy="2529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36804" y="4504944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1" y="77259"/>
                </a:lnTo>
                <a:lnTo>
                  <a:pt x="36604" y="37052"/>
                </a:lnTo>
                <a:lnTo>
                  <a:pt x="76327" y="9941"/>
                </a:lnTo>
                <a:lnTo>
                  <a:pt x="124968" y="0"/>
                </a:lnTo>
                <a:lnTo>
                  <a:pt x="173608" y="9941"/>
                </a:lnTo>
                <a:lnTo>
                  <a:pt x="213331" y="37052"/>
                </a:lnTo>
                <a:lnTo>
                  <a:pt x="240114" y="77259"/>
                </a:lnTo>
                <a:lnTo>
                  <a:pt x="249936" y="126491"/>
                </a:lnTo>
                <a:lnTo>
                  <a:pt x="240114" y="175724"/>
                </a:lnTo>
                <a:lnTo>
                  <a:pt x="213331" y="215931"/>
                </a:lnTo>
                <a:lnTo>
                  <a:pt x="173608" y="243042"/>
                </a:lnTo>
                <a:lnTo>
                  <a:pt x="124968" y="252983"/>
                </a:lnTo>
                <a:lnTo>
                  <a:pt x="76327" y="243042"/>
                </a:lnTo>
                <a:lnTo>
                  <a:pt x="36604" y="215931"/>
                </a:lnTo>
                <a:lnTo>
                  <a:pt x="9821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38327" y="4910328"/>
            <a:ext cx="251459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38327" y="4910328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2"/>
                </a:moveTo>
                <a:lnTo>
                  <a:pt x="9879" y="77259"/>
                </a:lnTo>
                <a:lnTo>
                  <a:pt x="36823" y="37052"/>
                </a:lnTo>
                <a:lnTo>
                  <a:pt x="76788" y="9941"/>
                </a:lnTo>
                <a:lnTo>
                  <a:pt x="125729" y="0"/>
                </a:lnTo>
                <a:lnTo>
                  <a:pt x="174671" y="9941"/>
                </a:lnTo>
                <a:lnTo>
                  <a:pt x="214636" y="37052"/>
                </a:lnTo>
                <a:lnTo>
                  <a:pt x="241580" y="77259"/>
                </a:lnTo>
                <a:lnTo>
                  <a:pt x="251459" y="126492"/>
                </a:lnTo>
                <a:lnTo>
                  <a:pt x="241580" y="175724"/>
                </a:lnTo>
                <a:lnTo>
                  <a:pt x="214636" y="215931"/>
                </a:lnTo>
                <a:lnTo>
                  <a:pt x="174671" y="243042"/>
                </a:lnTo>
                <a:lnTo>
                  <a:pt x="125729" y="252984"/>
                </a:lnTo>
                <a:lnTo>
                  <a:pt x="76788" y="243042"/>
                </a:lnTo>
                <a:lnTo>
                  <a:pt x="36823" y="215931"/>
                </a:lnTo>
                <a:lnTo>
                  <a:pt x="9879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44424" y="5725667"/>
            <a:ext cx="251460" cy="2514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44424" y="5725667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30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60" y="125729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30" y="251459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41375" y="5312664"/>
            <a:ext cx="249936" cy="2514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41375" y="5312664"/>
            <a:ext cx="250190" cy="251460"/>
          </a:xfrm>
          <a:custGeom>
            <a:avLst/>
            <a:gdLst/>
            <a:ahLst/>
            <a:cxnLst/>
            <a:rect l="l" t="t" r="r" b="b"/>
            <a:pathLst>
              <a:path w="250190" h="251460">
                <a:moveTo>
                  <a:pt x="0" y="125730"/>
                </a:moveTo>
                <a:lnTo>
                  <a:pt x="9821" y="76777"/>
                </a:lnTo>
                <a:lnTo>
                  <a:pt x="36604" y="36814"/>
                </a:lnTo>
                <a:lnTo>
                  <a:pt x="76327" y="9876"/>
                </a:lnTo>
                <a:lnTo>
                  <a:pt x="124968" y="0"/>
                </a:lnTo>
                <a:lnTo>
                  <a:pt x="173608" y="9876"/>
                </a:lnTo>
                <a:lnTo>
                  <a:pt x="213331" y="36814"/>
                </a:lnTo>
                <a:lnTo>
                  <a:pt x="240114" y="76777"/>
                </a:lnTo>
                <a:lnTo>
                  <a:pt x="249936" y="125730"/>
                </a:lnTo>
                <a:lnTo>
                  <a:pt x="240114" y="174682"/>
                </a:lnTo>
                <a:lnTo>
                  <a:pt x="213331" y="214645"/>
                </a:lnTo>
                <a:lnTo>
                  <a:pt x="173608" y="241583"/>
                </a:lnTo>
                <a:lnTo>
                  <a:pt x="124968" y="251460"/>
                </a:lnTo>
                <a:lnTo>
                  <a:pt x="76327" y="241583"/>
                </a:lnTo>
                <a:lnTo>
                  <a:pt x="36604" y="214645"/>
                </a:lnTo>
                <a:lnTo>
                  <a:pt x="9821" y="174682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44424" y="6131052"/>
            <a:ext cx="251460" cy="2514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44424" y="6131052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30"/>
                </a:moveTo>
                <a:lnTo>
                  <a:pt x="9879" y="76788"/>
                </a:lnTo>
                <a:lnTo>
                  <a:pt x="36823" y="36823"/>
                </a:lnTo>
                <a:lnTo>
                  <a:pt x="76788" y="9879"/>
                </a:lnTo>
                <a:lnTo>
                  <a:pt x="125730" y="0"/>
                </a:lnTo>
                <a:lnTo>
                  <a:pt x="174671" y="9879"/>
                </a:lnTo>
                <a:lnTo>
                  <a:pt x="214636" y="36823"/>
                </a:lnTo>
                <a:lnTo>
                  <a:pt x="241580" y="76788"/>
                </a:lnTo>
                <a:lnTo>
                  <a:pt x="251460" y="125730"/>
                </a:lnTo>
                <a:lnTo>
                  <a:pt x="241580" y="174671"/>
                </a:lnTo>
                <a:lnTo>
                  <a:pt x="214636" y="214636"/>
                </a:lnTo>
                <a:lnTo>
                  <a:pt x="174671" y="241580"/>
                </a:lnTo>
                <a:lnTo>
                  <a:pt x="125730" y="251460"/>
                </a:lnTo>
                <a:lnTo>
                  <a:pt x="76788" y="241580"/>
                </a:lnTo>
                <a:lnTo>
                  <a:pt x="36823" y="214636"/>
                </a:lnTo>
                <a:lnTo>
                  <a:pt x="9879" y="174671"/>
                </a:lnTo>
                <a:lnTo>
                  <a:pt x="0" y="125730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97560" y="4079240"/>
            <a:ext cx="4482465" cy="2294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  <a:tabLst>
                <a:tab pos="326390" algn="l"/>
              </a:tabLst>
            </a:pPr>
            <a:r>
              <a:rPr dirty="0" sz="1400" spc="-385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sz="1400" spc="-38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검색 </a:t>
            </a: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모드: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검색할 단어 조합</a:t>
            </a:r>
            <a:r>
              <a:rPr dirty="0" sz="1400" spc="-18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모드변경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40"/>
              </a:spcBef>
              <a:tabLst>
                <a:tab pos="326390" algn="l"/>
              </a:tabLst>
            </a:pPr>
            <a:r>
              <a:rPr dirty="0" baseline="1984" sz="2100" spc="-555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sz="1400" spc="-37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확장자: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확장 검색을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위한</a:t>
            </a:r>
            <a:r>
              <a:rPr dirty="0" sz="1400" spc="-2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도구</a:t>
            </a:r>
            <a:endParaRPr sz="1400">
              <a:latin typeface="함초롬돋움"/>
              <a:cs typeface="함초롬돋움"/>
            </a:endParaRPr>
          </a:p>
          <a:p>
            <a:pPr marL="17780">
              <a:lnSpc>
                <a:spcPct val="100000"/>
              </a:lnSpc>
              <a:spcBef>
                <a:spcPts val="1560"/>
              </a:spcBef>
              <a:tabLst>
                <a:tab pos="326390" algn="l"/>
              </a:tabLst>
            </a:pPr>
            <a:r>
              <a:rPr dirty="0" baseline="1984" sz="2100" spc="-585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400" spc="-39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전문 </a:t>
            </a:r>
            <a:r>
              <a:rPr dirty="0" sz="1400" spc="-40">
                <a:solidFill>
                  <a:srgbClr val="404040"/>
                </a:solidFill>
                <a:latin typeface="함초롬돋움"/>
                <a:cs typeface="함초롬돋움"/>
              </a:rPr>
              <a:t>(Full </a:t>
            </a:r>
            <a:r>
              <a:rPr dirty="0" sz="1400" spc="-20">
                <a:solidFill>
                  <a:srgbClr val="404040"/>
                </a:solidFill>
                <a:latin typeface="함초롬돋움"/>
                <a:cs typeface="함초롬돋움"/>
              </a:rPr>
              <a:t>Text) </a:t>
            </a:r>
            <a:r>
              <a:rPr dirty="0" sz="1400" spc="5">
                <a:solidFill>
                  <a:srgbClr val="404040"/>
                </a:solidFill>
                <a:latin typeface="함초롬돋움"/>
                <a:cs typeface="함초롬돋움"/>
              </a:rPr>
              <a:t>: </a:t>
            </a:r>
            <a:r>
              <a:rPr dirty="0" sz="1400" spc="-50">
                <a:solidFill>
                  <a:srgbClr val="404040"/>
                </a:solidFill>
                <a:latin typeface="함초롬돋움"/>
                <a:cs typeface="함초롬돋움"/>
              </a:rPr>
              <a:t>Full </a:t>
            </a:r>
            <a:r>
              <a:rPr dirty="0" sz="1400" spc="40">
                <a:solidFill>
                  <a:srgbClr val="404040"/>
                </a:solidFill>
                <a:latin typeface="함초롬돋움"/>
                <a:cs typeface="함초롬돋움"/>
              </a:rPr>
              <a:t>–text </a:t>
            </a:r>
            <a:r>
              <a:rPr dirty="0" sz="1400" spc="-40">
                <a:solidFill>
                  <a:srgbClr val="404040"/>
                </a:solidFill>
                <a:latin typeface="함초롬돋움"/>
                <a:cs typeface="함초롬돋움"/>
              </a:rPr>
              <a:t>(PDF </a:t>
            </a:r>
            <a:r>
              <a:rPr dirty="0" sz="1400" spc="-85">
                <a:solidFill>
                  <a:srgbClr val="404040"/>
                </a:solidFill>
                <a:latin typeface="함초롬돋움"/>
                <a:cs typeface="함초롬돋움"/>
              </a:rPr>
              <a:t>or </a:t>
            </a:r>
            <a:r>
              <a:rPr dirty="0" sz="1400">
                <a:solidFill>
                  <a:srgbClr val="404040"/>
                </a:solidFill>
                <a:latin typeface="함초롬돋움"/>
                <a:cs typeface="함초롬돋움"/>
              </a:rPr>
              <a:t>HTML)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포함만</a:t>
            </a:r>
            <a:r>
              <a:rPr dirty="0" sz="1400" spc="-254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endParaRPr sz="1400">
              <a:latin typeface="함초롬돋움"/>
              <a:cs typeface="함초롬돋움"/>
            </a:endParaRPr>
          </a:p>
          <a:p>
            <a:pPr marL="12700">
              <a:lnSpc>
                <a:spcPct val="100000"/>
              </a:lnSpc>
              <a:spcBef>
                <a:spcPts val="1565"/>
              </a:spcBef>
              <a:tabLst>
                <a:tab pos="326390" algn="l"/>
              </a:tabLst>
            </a:pPr>
            <a:r>
              <a:rPr dirty="0" baseline="3968" sz="2100" spc="-555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r>
              <a:rPr dirty="0" sz="1400" spc="-37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50">
                <a:solidFill>
                  <a:srgbClr val="404040"/>
                </a:solidFill>
                <a:latin typeface="함초롬돋움"/>
                <a:cs typeface="함초롬돋움"/>
              </a:rPr>
              <a:t>Peer </a:t>
            </a:r>
            <a:r>
              <a:rPr dirty="0" sz="1400" spc="-25">
                <a:solidFill>
                  <a:srgbClr val="404040"/>
                </a:solidFill>
                <a:latin typeface="함초롬돋움"/>
                <a:cs typeface="함초롬돋움"/>
              </a:rPr>
              <a:t>reviewed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학술저널 </a:t>
            </a:r>
            <a:r>
              <a:rPr dirty="0" sz="1400" spc="5">
                <a:solidFill>
                  <a:srgbClr val="404040"/>
                </a:solidFill>
                <a:latin typeface="함초롬돋움"/>
                <a:cs typeface="함초롬돋움"/>
              </a:rPr>
              <a:t>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학술저널 기사만</a:t>
            </a:r>
            <a:r>
              <a:rPr dirty="0" sz="1400" spc="-114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endParaRPr sz="1400">
              <a:latin typeface="함초롬돋움"/>
              <a:cs typeface="함초롬돋움"/>
            </a:endParaRPr>
          </a:p>
          <a:p>
            <a:pPr marL="20320">
              <a:lnSpc>
                <a:spcPct val="100000"/>
              </a:lnSpc>
              <a:spcBef>
                <a:spcPts val="1560"/>
              </a:spcBef>
              <a:tabLst>
                <a:tab pos="326390" algn="l"/>
              </a:tabLst>
            </a:pPr>
            <a:r>
              <a:rPr dirty="0" baseline="5952" sz="2100" spc="-600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r>
              <a:rPr dirty="0" sz="1400" spc="-40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참고문헌 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수록 기사 </a:t>
            </a:r>
            <a:r>
              <a:rPr dirty="0" sz="1400" spc="5">
                <a:solidFill>
                  <a:srgbClr val="404040"/>
                </a:solidFill>
                <a:latin typeface="함초롬돋움"/>
                <a:cs typeface="함초롬돋움"/>
              </a:rPr>
              <a:t>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참고문헌 색인기사만</a:t>
            </a:r>
            <a:r>
              <a:rPr dirty="0" sz="1400" spc="-17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endParaRPr sz="1400">
              <a:latin typeface="함초롬돋움"/>
              <a:cs typeface="함초롬돋움"/>
            </a:endParaRPr>
          </a:p>
          <a:p>
            <a:pPr marL="20320">
              <a:lnSpc>
                <a:spcPct val="100000"/>
              </a:lnSpc>
              <a:spcBef>
                <a:spcPts val="1560"/>
              </a:spcBef>
              <a:tabLst>
                <a:tab pos="326390" algn="l"/>
              </a:tabLst>
            </a:pPr>
            <a:r>
              <a:rPr dirty="0" baseline="7936" sz="2100" spc="-600">
                <a:solidFill>
                  <a:srgbClr val="FFFFFF"/>
                </a:solidFill>
                <a:latin typeface="함초롬돋움"/>
                <a:cs typeface="함초롬돋움"/>
              </a:rPr>
              <a:t>6</a:t>
            </a:r>
            <a:r>
              <a:rPr dirty="0" sz="1400" spc="-40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400" spc="-130">
                <a:solidFill>
                  <a:srgbClr val="404040"/>
                </a:solidFill>
                <a:latin typeface="함초롬돋움"/>
                <a:cs typeface="함초롬돋움"/>
              </a:rPr>
              <a:t>출판물 유형 </a:t>
            </a:r>
            <a:r>
              <a:rPr dirty="0" sz="1400" spc="5">
                <a:solidFill>
                  <a:srgbClr val="404040"/>
                </a:solidFill>
                <a:latin typeface="함초롬돋움"/>
                <a:cs typeface="함초롬돋움"/>
              </a:rPr>
              <a:t>: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출판물 </a:t>
            </a:r>
            <a:r>
              <a:rPr dirty="0" sz="1400" spc="-15">
                <a:solidFill>
                  <a:srgbClr val="404040"/>
                </a:solidFill>
                <a:latin typeface="함초롬돋움"/>
                <a:cs typeface="함초롬돋움"/>
              </a:rPr>
              <a:t>Type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지정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323076" y="1776983"/>
            <a:ext cx="249935" cy="2529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23076" y="1776983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3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6387846" y="1748789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9474707" y="2011679"/>
            <a:ext cx="249936" cy="2529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9474707" y="2011679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9539985" y="1983739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272784" y="3339084"/>
            <a:ext cx="251460" cy="2514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272784" y="3339084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321552" y="3660647"/>
            <a:ext cx="251459" cy="2529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321552" y="3660647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59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6338061" y="3201644"/>
            <a:ext cx="175895" cy="671195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  <a:p>
            <a:pPr marL="62230">
              <a:lnSpc>
                <a:spcPct val="100000"/>
              </a:lnSpc>
              <a:spcBef>
                <a:spcPts val="86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5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9634728" y="3319271"/>
            <a:ext cx="251460" cy="25146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9634728" y="3319271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9700641" y="3290696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4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9139428" y="4006596"/>
            <a:ext cx="251460" cy="252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9139428" y="400659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59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29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29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9205976" y="3979290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6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14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62810" y="1374775"/>
            <a:ext cx="6661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15">
                <a:solidFill>
                  <a:srgbClr val="6E97DB"/>
                </a:solidFill>
                <a:latin typeface="함초롬돋움"/>
                <a:cs typeface="함초롬돋움"/>
              </a:rPr>
              <a:t>A</a:t>
            </a:r>
            <a:r>
              <a:rPr dirty="0" sz="2400" spc="-15">
                <a:solidFill>
                  <a:srgbClr val="6E97DB"/>
                </a:solidFill>
                <a:latin typeface="함초롬돋움"/>
                <a:cs typeface="함초롬돋움"/>
              </a:rPr>
              <a:t>N</a:t>
            </a:r>
            <a:r>
              <a:rPr dirty="0" sz="2400" spc="25">
                <a:solidFill>
                  <a:srgbClr val="6E97DB"/>
                </a:solidFill>
                <a:latin typeface="함초롬돋움"/>
                <a:cs typeface="함초롬돋움"/>
              </a:rPr>
              <a:t>D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844540" y="2211323"/>
            <a:ext cx="737870" cy="1495425"/>
          </a:xfrm>
          <a:custGeom>
            <a:avLst/>
            <a:gdLst/>
            <a:ahLst/>
            <a:cxnLst/>
            <a:rect l="l" t="t" r="r" b="b"/>
            <a:pathLst>
              <a:path w="737870" h="1495425">
                <a:moveTo>
                  <a:pt x="368808" y="0"/>
                </a:moveTo>
                <a:lnTo>
                  <a:pt x="281432" y="71627"/>
                </a:lnTo>
                <a:lnTo>
                  <a:pt x="247555" y="107091"/>
                </a:lnTo>
                <a:lnTo>
                  <a:pt x="215520" y="144242"/>
                </a:lnTo>
                <a:lnTo>
                  <a:pt x="185399" y="183008"/>
                </a:lnTo>
                <a:lnTo>
                  <a:pt x="157267" y="223315"/>
                </a:lnTo>
                <a:lnTo>
                  <a:pt x="131195" y="265091"/>
                </a:lnTo>
                <a:lnTo>
                  <a:pt x="107259" y="308262"/>
                </a:lnTo>
                <a:lnTo>
                  <a:pt x="85530" y="352755"/>
                </a:lnTo>
                <a:lnTo>
                  <a:pt x="66083" y="398498"/>
                </a:lnTo>
                <a:lnTo>
                  <a:pt x="48991" y="445416"/>
                </a:lnTo>
                <a:lnTo>
                  <a:pt x="34327" y="493437"/>
                </a:lnTo>
                <a:lnTo>
                  <a:pt x="22165" y="542487"/>
                </a:lnTo>
                <a:lnTo>
                  <a:pt x="12578" y="592494"/>
                </a:lnTo>
                <a:lnTo>
                  <a:pt x="5639" y="643384"/>
                </a:lnTo>
                <a:lnTo>
                  <a:pt x="1422" y="695084"/>
                </a:lnTo>
                <a:lnTo>
                  <a:pt x="0" y="747522"/>
                </a:lnTo>
                <a:lnTo>
                  <a:pt x="1422" y="799959"/>
                </a:lnTo>
                <a:lnTo>
                  <a:pt x="5639" y="851659"/>
                </a:lnTo>
                <a:lnTo>
                  <a:pt x="12578" y="902549"/>
                </a:lnTo>
                <a:lnTo>
                  <a:pt x="22165" y="952556"/>
                </a:lnTo>
                <a:lnTo>
                  <a:pt x="34327" y="1001606"/>
                </a:lnTo>
                <a:lnTo>
                  <a:pt x="48991" y="1049627"/>
                </a:lnTo>
                <a:lnTo>
                  <a:pt x="66083" y="1096545"/>
                </a:lnTo>
                <a:lnTo>
                  <a:pt x="85530" y="1142288"/>
                </a:lnTo>
                <a:lnTo>
                  <a:pt x="107259" y="1186781"/>
                </a:lnTo>
                <a:lnTo>
                  <a:pt x="131195" y="1229952"/>
                </a:lnTo>
                <a:lnTo>
                  <a:pt x="157267" y="1271728"/>
                </a:lnTo>
                <a:lnTo>
                  <a:pt x="185399" y="1312035"/>
                </a:lnTo>
                <a:lnTo>
                  <a:pt x="215520" y="1350801"/>
                </a:lnTo>
                <a:lnTo>
                  <a:pt x="247555" y="1387952"/>
                </a:lnTo>
                <a:lnTo>
                  <a:pt x="281432" y="1423415"/>
                </a:lnTo>
                <a:lnTo>
                  <a:pt x="368808" y="1495044"/>
                </a:lnTo>
                <a:lnTo>
                  <a:pt x="456184" y="1423415"/>
                </a:lnTo>
                <a:lnTo>
                  <a:pt x="490060" y="1387952"/>
                </a:lnTo>
                <a:lnTo>
                  <a:pt x="522095" y="1350801"/>
                </a:lnTo>
                <a:lnTo>
                  <a:pt x="552216" y="1312035"/>
                </a:lnTo>
                <a:lnTo>
                  <a:pt x="580348" y="1271728"/>
                </a:lnTo>
                <a:lnTo>
                  <a:pt x="606420" y="1229952"/>
                </a:lnTo>
                <a:lnTo>
                  <a:pt x="630356" y="1186781"/>
                </a:lnTo>
                <a:lnTo>
                  <a:pt x="652085" y="1142288"/>
                </a:lnTo>
                <a:lnTo>
                  <a:pt x="671532" y="1096545"/>
                </a:lnTo>
                <a:lnTo>
                  <a:pt x="688624" y="1049627"/>
                </a:lnTo>
                <a:lnTo>
                  <a:pt x="703288" y="1001606"/>
                </a:lnTo>
                <a:lnTo>
                  <a:pt x="715450" y="952556"/>
                </a:lnTo>
                <a:lnTo>
                  <a:pt x="725037" y="902549"/>
                </a:lnTo>
                <a:lnTo>
                  <a:pt x="731976" y="851659"/>
                </a:lnTo>
                <a:lnTo>
                  <a:pt x="736193" y="799959"/>
                </a:lnTo>
                <a:lnTo>
                  <a:pt x="737615" y="747522"/>
                </a:lnTo>
                <a:lnTo>
                  <a:pt x="736193" y="695084"/>
                </a:lnTo>
                <a:lnTo>
                  <a:pt x="731976" y="643384"/>
                </a:lnTo>
                <a:lnTo>
                  <a:pt x="725037" y="592494"/>
                </a:lnTo>
                <a:lnTo>
                  <a:pt x="715450" y="542487"/>
                </a:lnTo>
                <a:lnTo>
                  <a:pt x="703288" y="493437"/>
                </a:lnTo>
                <a:lnTo>
                  <a:pt x="688624" y="445416"/>
                </a:lnTo>
                <a:lnTo>
                  <a:pt x="671532" y="398498"/>
                </a:lnTo>
                <a:lnTo>
                  <a:pt x="652085" y="352755"/>
                </a:lnTo>
                <a:lnTo>
                  <a:pt x="630356" y="308262"/>
                </a:lnTo>
                <a:lnTo>
                  <a:pt x="606420" y="265091"/>
                </a:lnTo>
                <a:lnTo>
                  <a:pt x="580348" y="223315"/>
                </a:lnTo>
                <a:lnTo>
                  <a:pt x="552216" y="183008"/>
                </a:lnTo>
                <a:lnTo>
                  <a:pt x="522095" y="144242"/>
                </a:lnTo>
                <a:lnTo>
                  <a:pt x="490060" y="107091"/>
                </a:lnTo>
                <a:lnTo>
                  <a:pt x="456184" y="71627"/>
                </a:lnTo>
                <a:lnTo>
                  <a:pt x="368808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44540" y="2211323"/>
            <a:ext cx="737870" cy="1495425"/>
          </a:xfrm>
          <a:custGeom>
            <a:avLst/>
            <a:gdLst/>
            <a:ahLst/>
            <a:cxnLst/>
            <a:rect l="l" t="t" r="r" b="b"/>
            <a:pathLst>
              <a:path w="737870" h="1495425">
                <a:moveTo>
                  <a:pt x="368808" y="0"/>
                </a:moveTo>
                <a:lnTo>
                  <a:pt x="456184" y="71627"/>
                </a:lnTo>
                <a:lnTo>
                  <a:pt x="490060" y="107091"/>
                </a:lnTo>
                <a:lnTo>
                  <a:pt x="522095" y="144242"/>
                </a:lnTo>
                <a:lnTo>
                  <a:pt x="552216" y="183008"/>
                </a:lnTo>
                <a:lnTo>
                  <a:pt x="580348" y="223315"/>
                </a:lnTo>
                <a:lnTo>
                  <a:pt x="606420" y="265091"/>
                </a:lnTo>
                <a:lnTo>
                  <a:pt x="630356" y="308262"/>
                </a:lnTo>
                <a:lnTo>
                  <a:pt x="652085" y="352755"/>
                </a:lnTo>
                <a:lnTo>
                  <a:pt x="671532" y="398498"/>
                </a:lnTo>
                <a:lnTo>
                  <a:pt x="688624" y="445416"/>
                </a:lnTo>
                <a:lnTo>
                  <a:pt x="703288" y="493437"/>
                </a:lnTo>
                <a:lnTo>
                  <a:pt x="715450" y="542487"/>
                </a:lnTo>
                <a:lnTo>
                  <a:pt x="725037" y="592494"/>
                </a:lnTo>
                <a:lnTo>
                  <a:pt x="731976" y="643384"/>
                </a:lnTo>
                <a:lnTo>
                  <a:pt x="736193" y="695084"/>
                </a:lnTo>
                <a:lnTo>
                  <a:pt x="737615" y="747522"/>
                </a:lnTo>
                <a:lnTo>
                  <a:pt x="736193" y="799959"/>
                </a:lnTo>
                <a:lnTo>
                  <a:pt x="731976" y="851659"/>
                </a:lnTo>
                <a:lnTo>
                  <a:pt x="725037" y="902549"/>
                </a:lnTo>
                <a:lnTo>
                  <a:pt x="715450" y="952556"/>
                </a:lnTo>
                <a:lnTo>
                  <a:pt x="703288" y="1001606"/>
                </a:lnTo>
                <a:lnTo>
                  <a:pt x="688624" y="1049627"/>
                </a:lnTo>
                <a:lnTo>
                  <a:pt x="671532" y="1096545"/>
                </a:lnTo>
                <a:lnTo>
                  <a:pt x="652085" y="1142288"/>
                </a:lnTo>
                <a:lnTo>
                  <a:pt x="630356" y="1186781"/>
                </a:lnTo>
                <a:lnTo>
                  <a:pt x="606420" y="1229952"/>
                </a:lnTo>
                <a:lnTo>
                  <a:pt x="580348" y="1271728"/>
                </a:lnTo>
                <a:lnTo>
                  <a:pt x="552216" y="1312035"/>
                </a:lnTo>
                <a:lnTo>
                  <a:pt x="522095" y="1350801"/>
                </a:lnTo>
                <a:lnTo>
                  <a:pt x="490060" y="1387952"/>
                </a:lnTo>
                <a:lnTo>
                  <a:pt x="456184" y="1423415"/>
                </a:lnTo>
                <a:lnTo>
                  <a:pt x="368808" y="1495044"/>
                </a:lnTo>
                <a:lnTo>
                  <a:pt x="281432" y="1423415"/>
                </a:lnTo>
                <a:lnTo>
                  <a:pt x="247555" y="1387952"/>
                </a:lnTo>
                <a:lnTo>
                  <a:pt x="215520" y="1350801"/>
                </a:lnTo>
                <a:lnTo>
                  <a:pt x="185399" y="1312035"/>
                </a:lnTo>
                <a:lnTo>
                  <a:pt x="157267" y="1271728"/>
                </a:lnTo>
                <a:lnTo>
                  <a:pt x="131195" y="1229952"/>
                </a:lnTo>
                <a:lnTo>
                  <a:pt x="107259" y="1186781"/>
                </a:lnTo>
                <a:lnTo>
                  <a:pt x="85530" y="1142288"/>
                </a:lnTo>
                <a:lnTo>
                  <a:pt x="66083" y="1096545"/>
                </a:lnTo>
                <a:lnTo>
                  <a:pt x="48991" y="1049627"/>
                </a:lnTo>
                <a:lnTo>
                  <a:pt x="34327" y="1001606"/>
                </a:lnTo>
                <a:lnTo>
                  <a:pt x="22165" y="952556"/>
                </a:lnTo>
                <a:lnTo>
                  <a:pt x="12578" y="902549"/>
                </a:lnTo>
                <a:lnTo>
                  <a:pt x="5639" y="851659"/>
                </a:lnTo>
                <a:lnTo>
                  <a:pt x="1422" y="799959"/>
                </a:lnTo>
                <a:lnTo>
                  <a:pt x="0" y="747522"/>
                </a:lnTo>
                <a:lnTo>
                  <a:pt x="1422" y="695084"/>
                </a:lnTo>
                <a:lnTo>
                  <a:pt x="5639" y="643384"/>
                </a:lnTo>
                <a:lnTo>
                  <a:pt x="12578" y="592494"/>
                </a:lnTo>
                <a:lnTo>
                  <a:pt x="22165" y="542487"/>
                </a:lnTo>
                <a:lnTo>
                  <a:pt x="34327" y="493437"/>
                </a:lnTo>
                <a:lnTo>
                  <a:pt x="48991" y="445416"/>
                </a:lnTo>
                <a:lnTo>
                  <a:pt x="66083" y="398498"/>
                </a:lnTo>
                <a:lnTo>
                  <a:pt x="85530" y="352755"/>
                </a:lnTo>
                <a:lnTo>
                  <a:pt x="107259" y="308262"/>
                </a:lnTo>
                <a:lnTo>
                  <a:pt x="131195" y="265091"/>
                </a:lnTo>
                <a:lnTo>
                  <a:pt x="157267" y="223315"/>
                </a:lnTo>
                <a:lnTo>
                  <a:pt x="185399" y="183008"/>
                </a:lnTo>
                <a:lnTo>
                  <a:pt x="215520" y="144242"/>
                </a:lnTo>
                <a:lnTo>
                  <a:pt x="247555" y="107091"/>
                </a:lnTo>
                <a:lnTo>
                  <a:pt x="281432" y="71627"/>
                </a:lnTo>
                <a:lnTo>
                  <a:pt x="368808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66488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60" h="1912620">
                <a:moveTo>
                  <a:pt x="957072" y="0"/>
                </a:moveTo>
                <a:lnTo>
                  <a:pt x="909304" y="1170"/>
                </a:lnTo>
                <a:lnTo>
                  <a:pt x="862143" y="4644"/>
                </a:lnTo>
                <a:lnTo>
                  <a:pt x="815643" y="10368"/>
                </a:lnTo>
                <a:lnTo>
                  <a:pt x="769859" y="18285"/>
                </a:lnTo>
                <a:lnTo>
                  <a:pt x="724845" y="28343"/>
                </a:lnTo>
                <a:lnTo>
                  <a:pt x="680657" y="40486"/>
                </a:lnTo>
                <a:lnTo>
                  <a:pt x="637350" y="54658"/>
                </a:lnTo>
                <a:lnTo>
                  <a:pt x="594977" y="70807"/>
                </a:lnTo>
                <a:lnTo>
                  <a:pt x="553593" y="88876"/>
                </a:lnTo>
                <a:lnTo>
                  <a:pt x="513258" y="108810"/>
                </a:lnTo>
                <a:lnTo>
                  <a:pt x="474020" y="130555"/>
                </a:lnTo>
                <a:lnTo>
                  <a:pt x="435937" y="154057"/>
                </a:lnTo>
                <a:lnTo>
                  <a:pt x="399063" y="179261"/>
                </a:lnTo>
                <a:lnTo>
                  <a:pt x="363453" y="206111"/>
                </a:lnTo>
                <a:lnTo>
                  <a:pt x="329163" y="234554"/>
                </a:lnTo>
                <a:lnTo>
                  <a:pt x="296246" y="264533"/>
                </a:lnTo>
                <a:lnTo>
                  <a:pt x="264758" y="295995"/>
                </a:lnTo>
                <a:lnTo>
                  <a:pt x="234754" y="328885"/>
                </a:lnTo>
                <a:lnTo>
                  <a:pt x="206288" y="363147"/>
                </a:lnTo>
                <a:lnTo>
                  <a:pt x="179415" y="398728"/>
                </a:lnTo>
                <a:lnTo>
                  <a:pt x="154190" y="435572"/>
                </a:lnTo>
                <a:lnTo>
                  <a:pt x="130668" y="473625"/>
                </a:lnTo>
                <a:lnTo>
                  <a:pt x="108904" y="512831"/>
                </a:lnTo>
                <a:lnTo>
                  <a:pt x="88953" y="553137"/>
                </a:lnTo>
                <a:lnTo>
                  <a:pt x="70868" y="594487"/>
                </a:lnTo>
                <a:lnTo>
                  <a:pt x="54706" y="636827"/>
                </a:lnTo>
                <a:lnTo>
                  <a:pt x="40521" y="680101"/>
                </a:lnTo>
                <a:lnTo>
                  <a:pt x="28368" y="724255"/>
                </a:lnTo>
                <a:lnTo>
                  <a:pt x="18302" y="769235"/>
                </a:lnTo>
                <a:lnTo>
                  <a:pt x="10377" y="814985"/>
                </a:lnTo>
                <a:lnTo>
                  <a:pt x="4648" y="861450"/>
                </a:lnTo>
                <a:lnTo>
                  <a:pt x="1171" y="908577"/>
                </a:lnTo>
                <a:lnTo>
                  <a:pt x="0" y="956310"/>
                </a:lnTo>
                <a:lnTo>
                  <a:pt x="1171" y="1004042"/>
                </a:lnTo>
                <a:lnTo>
                  <a:pt x="4648" y="1051169"/>
                </a:lnTo>
                <a:lnTo>
                  <a:pt x="10377" y="1097634"/>
                </a:lnTo>
                <a:lnTo>
                  <a:pt x="18302" y="1143384"/>
                </a:lnTo>
                <a:lnTo>
                  <a:pt x="28368" y="1188364"/>
                </a:lnTo>
                <a:lnTo>
                  <a:pt x="40521" y="1232518"/>
                </a:lnTo>
                <a:lnTo>
                  <a:pt x="54706" y="1275792"/>
                </a:lnTo>
                <a:lnTo>
                  <a:pt x="70868" y="1318132"/>
                </a:lnTo>
                <a:lnTo>
                  <a:pt x="88953" y="1359482"/>
                </a:lnTo>
                <a:lnTo>
                  <a:pt x="108904" y="1399788"/>
                </a:lnTo>
                <a:lnTo>
                  <a:pt x="130668" y="1438994"/>
                </a:lnTo>
                <a:lnTo>
                  <a:pt x="154190" y="1477047"/>
                </a:lnTo>
                <a:lnTo>
                  <a:pt x="179415" y="1513891"/>
                </a:lnTo>
                <a:lnTo>
                  <a:pt x="206288" y="1549472"/>
                </a:lnTo>
                <a:lnTo>
                  <a:pt x="234754" y="1583734"/>
                </a:lnTo>
                <a:lnTo>
                  <a:pt x="264758" y="1616624"/>
                </a:lnTo>
                <a:lnTo>
                  <a:pt x="296246" y="1648086"/>
                </a:lnTo>
                <a:lnTo>
                  <a:pt x="329163" y="1678065"/>
                </a:lnTo>
                <a:lnTo>
                  <a:pt x="363453" y="1706508"/>
                </a:lnTo>
                <a:lnTo>
                  <a:pt x="399063" y="1733358"/>
                </a:lnTo>
                <a:lnTo>
                  <a:pt x="435937" y="1758562"/>
                </a:lnTo>
                <a:lnTo>
                  <a:pt x="474020" y="1782063"/>
                </a:lnTo>
                <a:lnTo>
                  <a:pt x="513258" y="1803809"/>
                </a:lnTo>
                <a:lnTo>
                  <a:pt x="553595" y="1823744"/>
                </a:lnTo>
                <a:lnTo>
                  <a:pt x="594977" y="1841812"/>
                </a:lnTo>
                <a:lnTo>
                  <a:pt x="637350" y="1857961"/>
                </a:lnTo>
                <a:lnTo>
                  <a:pt x="680657" y="1872133"/>
                </a:lnTo>
                <a:lnTo>
                  <a:pt x="724845" y="1884276"/>
                </a:lnTo>
                <a:lnTo>
                  <a:pt x="769859" y="1894334"/>
                </a:lnTo>
                <a:lnTo>
                  <a:pt x="815643" y="1902251"/>
                </a:lnTo>
                <a:lnTo>
                  <a:pt x="862143" y="1907975"/>
                </a:lnTo>
                <a:lnTo>
                  <a:pt x="909304" y="1911449"/>
                </a:lnTo>
                <a:lnTo>
                  <a:pt x="957072" y="1912620"/>
                </a:lnTo>
                <a:lnTo>
                  <a:pt x="1010776" y="1911140"/>
                </a:lnTo>
                <a:lnTo>
                  <a:pt x="1063704" y="1906753"/>
                </a:lnTo>
                <a:lnTo>
                  <a:pt x="1115775" y="1899537"/>
                </a:lnTo>
                <a:lnTo>
                  <a:pt x="1166912" y="1889570"/>
                </a:lnTo>
                <a:lnTo>
                  <a:pt x="1217036" y="1876929"/>
                </a:lnTo>
                <a:lnTo>
                  <a:pt x="1266070" y="1861692"/>
                </a:lnTo>
                <a:lnTo>
                  <a:pt x="1313933" y="1843937"/>
                </a:lnTo>
                <a:lnTo>
                  <a:pt x="1360549" y="1823743"/>
                </a:lnTo>
                <a:lnTo>
                  <a:pt x="1405838" y="1801186"/>
                </a:lnTo>
                <a:lnTo>
                  <a:pt x="1449722" y="1776345"/>
                </a:lnTo>
                <a:lnTo>
                  <a:pt x="1492123" y="1749297"/>
                </a:lnTo>
                <a:lnTo>
                  <a:pt x="1546860" y="1704213"/>
                </a:lnTo>
                <a:lnTo>
                  <a:pt x="1459864" y="1632584"/>
                </a:lnTo>
                <a:lnTo>
                  <a:pt x="1426135" y="1597096"/>
                </a:lnTo>
                <a:lnTo>
                  <a:pt x="1394237" y="1559920"/>
                </a:lnTo>
                <a:lnTo>
                  <a:pt x="1364244" y="1521128"/>
                </a:lnTo>
                <a:lnTo>
                  <a:pt x="1336228" y="1480795"/>
                </a:lnTo>
                <a:lnTo>
                  <a:pt x="1310263" y="1438994"/>
                </a:lnTo>
                <a:lnTo>
                  <a:pt x="1286423" y="1395798"/>
                </a:lnTo>
                <a:lnTo>
                  <a:pt x="1264781" y="1351279"/>
                </a:lnTo>
                <a:lnTo>
                  <a:pt x="1245410" y="1305511"/>
                </a:lnTo>
                <a:lnTo>
                  <a:pt x="1228384" y="1258567"/>
                </a:lnTo>
                <a:lnTo>
                  <a:pt x="1213776" y="1210521"/>
                </a:lnTo>
                <a:lnTo>
                  <a:pt x="1201660" y="1161445"/>
                </a:lnTo>
                <a:lnTo>
                  <a:pt x="1192108" y="1111413"/>
                </a:lnTo>
                <a:lnTo>
                  <a:pt x="1185194" y="1060498"/>
                </a:lnTo>
                <a:lnTo>
                  <a:pt x="1180992" y="1008772"/>
                </a:lnTo>
                <a:lnTo>
                  <a:pt x="1179576" y="956310"/>
                </a:lnTo>
                <a:lnTo>
                  <a:pt x="1180992" y="903847"/>
                </a:lnTo>
                <a:lnTo>
                  <a:pt x="1185194" y="852121"/>
                </a:lnTo>
                <a:lnTo>
                  <a:pt x="1192108" y="801206"/>
                </a:lnTo>
                <a:lnTo>
                  <a:pt x="1201660" y="751174"/>
                </a:lnTo>
                <a:lnTo>
                  <a:pt x="1213776" y="702098"/>
                </a:lnTo>
                <a:lnTo>
                  <a:pt x="1228384" y="654052"/>
                </a:lnTo>
                <a:lnTo>
                  <a:pt x="1245410" y="607108"/>
                </a:lnTo>
                <a:lnTo>
                  <a:pt x="1264781" y="561340"/>
                </a:lnTo>
                <a:lnTo>
                  <a:pt x="1286423" y="516821"/>
                </a:lnTo>
                <a:lnTo>
                  <a:pt x="1310263" y="473625"/>
                </a:lnTo>
                <a:lnTo>
                  <a:pt x="1336228" y="431824"/>
                </a:lnTo>
                <a:lnTo>
                  <a:pt x="1364244" y="391491"/>
                </a:lnTo>
                <a:lnTo>
                  <a:pt x="1394237" y="352699"/>
                </a:lnTo>
                <a:lnTo>
                  <a:pt x="1426135" y="315523"/>
                </a:lnTo>
                <a:lnTo>
                  <a:pt x="1459864" y="280035"/>
                </a:lnTo>
                <a:lnTo>
                  <a:pt x="1546860" y="208406"/>
                </a:lnTo>
                <a:lnTo>
                  <a:pt x="1492123" y="163322"/>
                </a:lnTo>
                <a:lnTo>
                  <a:pt x="1449722" y="136274"/>
                </a:lnTo>
                <a:lnTo>
                  <a:pt x="1405838" y="111433"/>
                </a:lnTo>
                <a:lnTo>
                  <a:pt x="1360546" y="88875"/>
                </a:lnTo>
                <a:lnTo>
                  <a:pt x="1313933" y="68682"/>
                </a:lnTo>
                <a:lnTo>
                  <a:pt x="1266070" y="50927"/>
                </a:lnTo>
                <a:lnTo>
                  <a:pt x="1217036" y="35690"/>
                </a:lnTo>
                <a:lnTo>
                  <a:pt x="1166912" y="23049"/>
                </a:lnTo>
                <a:lnTo>
                  <a:pt x="1115775" y="13082"/>
                </a:lnTo>
                <a:lnTo>
                  <a:pt x="1063704" y="5866"/>
                </a:lnTo>
                <a:lnTo>
                  <a:pt x="1010776" y="1479"/>
                </a:lnTo>
                <a:lnTo>
                  <a:pt x="957072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66488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60" h="1912620">
                <a:moveTo>
                  <a:pt x="957072" y="0"/>
                </a:moveTo>
                <a:lnTo>
                  <a:pt x="1010776" y="1479"/>
                </a:lnTo>
                <a:lnTo>
                  <a:pt x="1063704" y="5866"/>
                </a:lnTo>
                <a:lnTo>
                  <a:pt x="1115775" y="13082"/>
                </a:lnTo>
                <a:lnTo>
                  <a:pt x="1166912" y="23049"/>
                </a:lnTo>
                <a:lnTo>
                  <a:pt x="1217036" y="35690"/>
                </a:lnTo>
                <a:lnTo>
                  <a:pt x="1266070" y="50927"/>
                </a:lnTo>
                <a:lnTo>
                  <a:pt x="1313933" y="68682"/>
                </a:lnTo>
                <a:lnTo>
                  <a:pt x="1360549" y="88876"/>
                </a:lnTo>
                <a:lnTo>
                  <a:pt x="1405838" y="111433"/>
                </a:lnTo>
                <a:lnTo>
                  <a:pt x="1449722" y="136274"/>
                </a:lnTo>
                <a:lnTo>
                  <a:pt x="1492123" y="163322"/>
                </a:lnTo>
                <a:lnTo>
                  <a:pt x="1546860" y="208406"/>
                </a:lnTo>
                <a:lnTo>
                  <a:pt x="1459864" y="280035"/>
                </a:lnTo>
                <a:lnTo>
                  <a:pt x="1426135" y="315523"/>
                </a:lnTo>
                <a:lnTo>
                  <a:pt x="1394237" y="352699"/>
                </a:lnTo>
                <a:lnTo>
                  <a:pt x="1364244" y="391491"/>
                </a:lnTo>
                <a:lnTo>
                  <a:pt x="1336228" y="431824"/>
                </a:lnTo>
                <a:lnTo>
                  <a:pt x="1310263" y="473625"/>
                </a:lnTo>
                <a:lnTo>
                  <a:pt x="1286423" y="516821"/>
                </a:lnTo>
                <a:lnTo>
                  <a:pt x="1264781" y="561340"/>
                </a:lnTo>
                <a:lnTo>
                  <a:pt x="1245410" y="607108"/>
                </a:lnTo>
                <a:lnTo>
                  <a:pt x="1228384" y="654052"/>
                </a:lnTo>
                <a:lnTo>
                  <a:pt x="1213776" y="702098"/>
                </a:lnTo>
                <a:lnTo>
                  <a:pt x="1201660" y="751174"/>
                </a:lnTo>
                <a:lnTo>
                  <a:pt x="1192108" y="801206"/>
                </a:lnTo>
                <a:lnTo>
                  <a:pt x="1185194" y="852121"/>
                </a:lnTo>
                <a:lnTo>
                  <a:pt x="1180992" y="903847"/>
                </a:lnTo>
                <a:lnTo>
                  <a:pt x="1179576" y="956310"/>
                </a:lnTo>
                <a:lnTo>
                  <a:pt x="1180992" y="1008772"/>
                </a:lnTo>
                <a:lnTo>
                  <a:pt x="1185194" y="1060498"/>
                </a:lnTo>
                <a:lnTo>
                  <a:pt x="1192108" y="1111413"/>
                </a:lnTo>
                <a:lnTo>
                  <a:pt x="1201660" y="1161445"/>
                </a:lnTo>
                <a:lnTo>
                  <a:pt x="1213776" y="1210521"/>
                </a:lnTo>
                <a:lnTo>
                  <a:pt x="1228384" y="1258567"/>
                </a:lnTo>
                <a:lnTo>
                  <a:pt x="1245410" y="1305511"/>
                </a:lnTo>
                <a:lnTo>
                  <a:pt x="1264781" y="1351279"/>
                </a:lnTo>
                <a:lnTo>
                  <a:pt x="1286423" y="1395798"/>
                </a:lnTo>
                <a:lnTo>
                  <a:pt x="1310263" y="1438994"/>
                </a:lnTo>
                <a:lnTo>
                  <a:pt x="1336228" y="1480795"/>
                </a:lnTo>
                <a:lnTo>
                  <a:pt x="1364244" y="1521128"/>
                </a:lnTo>
                <a:lnTo>
                  <a:pt x="1394237" y="1559920"/>
                </a:lnTo>
                <a:lnTo>
                  <a:pt x="1426135" y="1597096"/>
                </a:lnTo>
                <a:lnTo>
                  <a:pt x="1459864" y="1632584"/>
                </a:lnTo>
                <a:lnTo>
                  <a:pt x="1546860" y="1704213"/>
                </a:lnTo>
                <a:lnTo>
                  <a:pt x="1492123" y="1749297"/>
                </a:lnTo>
                <a:lnTo>
                  <a:pt x="1449722" y="1776345"/>
                </a:lnTo>
                <a:lnTo>
                  <a:pt x="1405838" y="1801186"/>
                </a:lnTo>
                <a:lnTo>
                  <a:pt x="1360549" y="1823743"/>
                </a:lnTo>
                <a:lnTo>
                  <a:pt x="1313933" y="1843937"/>
                </a:lnTo>
                <a:lnTo>
                  <a:pt x="1266070" y="1861692"/>
                </a:lnTo>
                <a:lnTo>
                  <a:pt x="1217036" y="1876929"/>
                </a:lnTo>
                <a:lnTo>
                  <a:pt x="1166912" y="1889570"/>
                </a:lnTo>
                <a:lnTo>
                  <a:pt x="1115775" y="1899537"/>
                </a:lnTo>
                <a:lnTo>
                  <a:pt x="1063704" y="1906753"/>
                </a:lnTo>
                <a:lnTo>
                  <a:pt x="1010776" y="1911140"/>
                </a:lnTo>
                <a:lnTo>
                  <a:pt x="957072" y="1912620"/>
                </a:lnTo>
                <a:lnTo>
                  <a:pt x="909304" y="1911449"/>
                </a:lnTo>
                <a:lnTo>
                  <a:pt x="862143" y="1907975"/>
                </a:lnTo>
                <a:lnTo>
                  <a:pt x="815643" y="1902251"/>
                </a:lnTo>
                <a:lnTo>
                  <a:pt x="769859" y="1894334"/>
                </a:lnTo>
                <a:lnTo>
                  <a:pt x="724845" y="1884276"/>
                </a:lnTo>
                <a:lnTo>
                  <a:pt x="680657" y="1872133"/>
                </a:lnTo>
                <a:lnTo>
                  <a:pt x="637350" y="1857961"/>
                </a:lnTo>
                <a:lnTo>
                  <a:pt x="594977" y="1841812"/>
                </a:lnTo>
                <a:lnTo>
                  <a:pt x="553595" y="1823744"/>
                </a:lnTo>
                <a:lnTo>
                  <a:pt x="513258" y="1803809"/>
                </a:lnTo>
                <a:lnTo>
                  <a:pt x="474020" y="1782063"/>
                </a:lnTo>
                <a:lnTo>
                  <a:pt x="435937" y="1758562"/>
                </a:lnTo>
                <a:lnTo>
                  <a:pt x="399063" y="1733358"/>
                </a:lnTo>
                <a:lnTo>
                  <a:pt x="363453" y="1706508"/>
                </a:lnTo>
                <a:lnTo>
                  <a:pt x="329163" y="1678065"/>
                </a:lnTo>
                <a:lnTo>
                  <a:pt x="296246" y="1648086"/>
                </a:lnTo>
                <a:lnTo>
                  <a:pt x="264758" y="1616624"/>
                </a:lnTo>
                <a:lnTo>
                  <a:pt x="234754" y="1583734"/>
                </a:lnTo>
                <a:lnTo>
                  <a:pt x="206288" y="1549472"/>
                </a:lnTo>
                <a:lnTo>
                  <a:pt x="179415" y="1513891"/>
                </a:lnTo>
                <a:lnTo>
                  <a:pt x="154190" y="1477047"/>
                </a:lnTo>
                <a:lnTo>
                  <a:pt x="130668" y="1438994"/>
                </a:lnTo>
                <a:lnTo>
                  <a:pt x="108904" y="1399788"/>
                </a:lnTo>
                <a:lnTo>
                  <a:pt x="88953" y="1359482"/>
                </a:lnTo>
                <a:lnTo>
                  <a:pt x="70868" y="1318132"/>
                </a:lnTo>
                <a:lnTo>
                  <a:pt x="54706" y="1275792"/>
                </a:lnTo>
                <a:lnTo>
                  <a:pt x="40521" y="1232518"/>
                </a:lnTo>
                <a:lnTo>
                  <a:pt x="28368" y="1188364"/>
                </a:lnTo>
                <a:lnTo>
                  <a:pt x="18302" y="1143384"/>
                </a:lnTo>
                <a:lnTo>
                  <a:pt x="10377" y="1097634"/>
                </a:lnTo>
                <a:lnTo>
                  <a:pt x="4648" y="1051169"/>
                </a:lnTo>
                <a:lnTo>
                  <a:pt x="1171" y="1004042"/>
                </a:lnTo>
                <a:lnTo>
                  <a:pt x="0" y="956310"/>
                </a:lnTo>
                <a:lnTo>
                  <a:pt x="1171" y="908577"/>
                </a:lnTo>
                <a:lnTo>
                  <a:pt x="4648" y="861450"/>
                </a:lnTo>
                <a:lnTo>
                  <a:pt x="10377" y="814985"/>
                </a:lnTo>
                <a:lnTo>
                  <a:pt x="18302" y="769235"/>
                </a:lnTo>
                <a:lnTo>
                  <a:pt x="28368" y="724255"/>
                </a:lnTo>
                <a:lnTo>
                  <a:pt x="40521" y="680101"/>
                </a:lnTo>
                <a:lnTo>
                  <a:pt x="54706" y="636827"/>
                </a:lnTo>
                <a:lnTo>
                  <a:pt x="70868" y="594487"/>
                </a:lnTo>
                <a:lnTo>
                  <a:pt x="88953" y="553137"/>
                </a:lnTo>
                <a:lnTo>
                  <a:pt x="108904" y="512831"/>
                </a:lnTo>
                <a:lnTo>
                  <a:pt x="130668" y="473625"/>
                </a:lnTo>
                <a:lnTo>
                  <a:pt x="154190" y="435572"/>
                </a:lnTo>
                <a:lnTo>
                  <a:pt x="179415" y="398728"/>
                </a:lnTo>
                <a:lnTo>
                  <a:pt x="206288" y="363147"/>
                </a:lnTo>
                <a:lnTo>
                  <a:pt x="234754" y="328885"/>
                </a:lnTo>
                <a:lnTo>
                  <a:pt x="264758" y="295995"/>
                </a:lnTo>
                <a:lnTo>
                  <a:pt x="296246" y="264533"/>
                </a:lnTo>
                <a:lnTo>
                  <a:pt x="329163" y="234554"/>
                </a:lnTo>
                <a:lnTo>
                  <a:pt x="363453" y="206111"/>
                </a:lnTo>
                <a:lnTo>
                  <a:pt x="399063" y="179261"/>
                </a:lnTo>
                <a:lnTo>
                  <a:pt x="435937" y="154057"/>
                </a:lnTo>
                <a:lnTo>
                  <a:pt x="474020" y="130555"/>
                </a:lnTo>
                <a:lnTo>
                  <a:pt x="513258" y="108810"/>
                </a:lnTo>
                <a:lnTo>
                  <a:pt x="553595" y="88875"/>
                </a:lnTo>
                <a:lnTo>
                  <a:pt x="594977" y="70807"/>
                </a:lnTo>
                <a:lnTo>
                  <a:pt x="637350" y="54658"/>
                </a:lnTo>
                <a:lnTo>
                  <a:pt x="680657" y="40486"/>
                </a:lnTo>
                <a:lnTo>
                  <a:pt x="724845" y="28343"/>
                </a:lnTo>
                <a:lnTo>
                  <a:pt x="769859" y="18285"/>
                </a:lnTo>
                <a:lnTo>
                  <a:pt x="815643" y="10368"/>
                </a:lnTo>
                <a:lnTo>
                  <a:pt x="862143" y="4644"/>
                </a:lnTo>
                <a:lnTo>
                  <a:pt x="909304" y="1170"/>
                </a:lnTo>
                <a:lnTo>
                  <a:pt x="957072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213347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589787" y="0"/>
                </a:moveTo>
                <a:lnTo>
                  <a:pt x="536083" y="1479"/>
                </a:lnTo>
                <a:lnTo>
                  <a:pt x="483155" y="5866"/>
                </a:lnTo>
                <a:lnTo>
                  <a:pt x="431084" y="13082"/>
                </a:lnTo>
                <a:lnTo>
                  <a:pt x="379947" y="23049"/>
                </a:lnTo>
                <a:lnTo>
                  <a:pt x="329823" y="35690"/>
                </a:lnTo>
                <a:lnTo>
                  <a:pt x="280789" y="50927"/>
                </a:lnTo>
                <a:lnTo>
                  <a:pt x="232926" y="68682"/>
                </a:lnTo>
                <a:lnTo>
                  <a:pt x="186310" y="88876"/>
                </a:lnTo>
                <a:lnTo>
                  <a:pt x="141021" y="111433"/>
                </a:lnTo>
                <a:lnTo>
                  <a:pt x="97137" y="136274"/>
                </a:lnTo>
                <a:lnTo>
                  <a:pt x="54737" y="163322"/>
                </a:lnTo>
                <a:lnTo>
                  <a:pt x="0" y="208406"/>
                </a:lnTo>
                <a:lnTo>
                  <a:pt x="86994" y="280035"/>
                </a:lnTo>
                <a:lnTo>
                  <a:pt x="120724" y="315523"/>
                </a:lnTo>
                <a:lnTo>
                  <a:pt x="152622" y="352699"/>
                </a:lnTo>
                <a:lnTo>
                  <a:pt x="182615" y="391491"/>
                </a:lnTo>
                <a:lnTo>
                  <a:pt x="210631" y="431824"/>
                </a:lnTo>
                <a:lnTo>
                  <a:pt x="236596" y="473625"/>
                </a:lnTo>
                <a:lnTo>
                  <a:pt x="260436" y="516821"/>
                </a:lnTo>
                <a:lnTo>
                  <a:pt x="282078" y="561340"/>
                </a:lnTo>
                <a:lnTo>
                  <a:pt x="301449" y="607108"/>
                </a:lnTo>
                <a:lnTo>
                  <a:pt x="318475" y="654052"/>
                </a:lnTo>
                <a:lnTo>
                  <a:pt x="333083" y="702098"/>
                </a:lnTo>
                <a:lnTo>
                  <a:pt x="345199" y="751174"/>
                </a:lnTo>
                <a:lnTo>
                  <a:pt x="354751" y="801206"/>
                </a:lnTo>
                <a:lnTo>
                  <a:pt x="361665" y="852121"/>
                </a:lnTo>
                <a:lnTo>
                  <a:pt x="365867" y="903847"/>
                </a:lnTo>
                <a:lnTo>
                  <a:pt x="367283" y="956310"/>
                </a:lnTo>
                <a:lnTo>
                  <a:pt x="365867" y="1008772"/>
                </a:lnTo>
                <a:lnTo>
                  <a:pt x="361665" y="1060498"/>
                </a:lnTo>
                <a:lnTo>
                  <a:pt x="354751" y="1111413"/>
                </a:lnTo>
                <a:lnTo>
                  <a:pt x="345199" y="1161445"/>
                </a:lnTo>
                <a:lnTo>
                  <a:pt x="333083" y="1210521"/>
                </a:lnTo>
                <a:lnTo>
                  <a:pt x="318475" y="1258567"/>
                </a:lnTo>
                <a:lnTo>
                  <a:pt x="301449" y="1305511"/>
                </a:lnTo>
                <a:lnTo>
                  <a:pt x="282078" y="1351279"/>
                </a:lnTo>
                <a:lnTo>
                  <a:pt x="260436" y="1395798"/>
                </a:lnTo>
                <a:lnTo>
                  <a:pt x="236596" y="1438994"/>
                </a:lnTo>
                <a:lnTo>
                  <a:pt x="210631" y="1480795"/>
                </a:lnTo>
                <a:lnTo>
                  <a:pt x="182615" y="1521128"/>
                </a:lnTo>
                <a:lnTo>
                  <a:pt x="152622" y="1559920"/>
                </a:lnTo>
                <a:lnTo>
                  <a:pt x="120724" y="1597096"/>
                </a:lnTo>
                <a:lnTo>
                  <a:pt x="86994" y="1632584"/>
                </a:lnTo>
                <a:lnTo>
                  <a:pt x="0" y="1704213"/>
                </a:lnTo>
                <a:lnTo>
                  <a:pt x="54737" y="1749297"/>
                </a:lnTo>
                <a:lnTo>
                  <a:pt x="97137" y="1776345"/>
                </a:lnTo>
                <a:lnTo>
                  <a:pt x="141021" y="1801186"/>
                </a:lnTo>
                <a:lnTo>
                  <a:pt x="186313" y="1823744"/>
                </a:lnTo>
                <a:lnTo>
                  <a:pt x="232926" y="1843937"/>
                </a:lnTo>
                <a:lnTo>
                  <a:pt x="280789" y="1861692"/>
                </a:lnTo>
                <a:lnTo>
                  <a:pt x="329823" y="1876929"/>
                </a:lnTo>
                <a:lnTo>
                  <a:pt x="379947" y="1889570"/>
                </a:lnTo>
                <a:lnTo>
                  <a:pt x="431084" y="1899537"/>
                </a:lnTo>
                <a:lnTo>
                  <a:pt x="483155" y="1906753"/>
                </a:lnTo>
                <a:lnTo>
                  <a:pt x="536083" y="1911140"/>
                </a:lnTo>
                <a:lnTo>
                  <a:pt x="589787" y="1912620"/>
                </a:lnTo>
                <a:lnTo>
                  <a:pt x="637555" y="1911449"/>
                </a:lnTo>
                <a:lnTo>
                  <a:pt x="684716" y="1907975"/>
                </a:lnTo>
                <a:lnTo>
                  <a:pt x="731216" y="1902251"/>
                </a:lnTo>
                <a:lnTo>
                  <a:pt x="777000" y="1894334"/>
                </a:lnTo>
                <a:lnTo>
                  <a:pt x="822014" y="1884276"/>
                </a:lnTo>
                <a:lnTo>
                  <a:pt x="866202" y="1872133"/>
                </a:lnTo>
                <a:lnTo>
                  <a:pt x="909509" y="1857961"/>
                </a:lnTo>
                <a:lnTo>
                  <a:pt x="951882" y="1841812"/>
                </a:lnTo>
                <a:lnTo>
                  <a:pt x="993266" y="1823743"/>
                </a:lnTo>
                <a:lnTo>
                  <a:pt x="1033601" y="1803809"/>
                </a:lnTo>
                <a:lnTo>
                  <a:pt x="1072839" y="1782063"/>
                </a:lnTo>
                <a:lnTo>
                  <a:pt x="1110922" y="1758562"/>
                </a:lnTo>
                <a:lnTo>
                  <a:pt x="1147796" y="1733358"/>
                </a:lnTo>
                <a:lnTo>
                  <a:pt x="1183406" y="1706508"/>
                </a:lnTo>
                <a:lnTo>
                  <a:pt x="1217696" y="1678065"/>
                </a:lnTo>
                <a:lnTo>
                  <a:pt x="1250613" y="1648086"/>
                </a:lnTo>
                <a:lnTo>
                  <a:pt x="1282101" y="1616624"/>
                </a:lnTo>
                <a:lnTo>
                  <a:pt x="1312105" y="1583734"/>
                </a:lnTo>
                <a:lnTo>
                  <a:pt x="1340571" y="1549472"/>
                </a:lnTo>
                <a:lnTo>
                  <a:pt x="1367444" y="1513891"/>
                </a:lnTo>
                <a:lnTo>
                  <a:pt x="1392669" y="1477047"/>
                </a:lnTo>
                <a:lnTo>
                  <a:pt x="1416191" y="1438994"/>
                </a:lnTo>
                <a:lnTo>
                  <a:pt x="1437955" y="1399788"/>
                </a:lnTo>
                <a:lnTo>
                  <a:pt x="1457906" y="1359482"/>
                </a:lnTo>
                <a:lnTo>
                  <a:pt x="1475991" y="1318132"/>
                </a:lnTo>
                <a:lnTo>
                  <a:pt x="1492153" y="1275792"/>
                </a:lnTo>
                <a:lnTo>
                  <a:pt x="1506338" y="1232518"/>
                </a:lnTo>
                <a:lnTo>
                  <a:pt x="1518491" y="1188364"/>
                </a:lnTo>
                <a:lnTo>
                  <a:pt x="1528557" y="1143384"/>
                </a:lnTo>
                <a:lnTo>
                  <a:pt x="1536482" y="1097634"/>
                </a:lnTo>
                <a:lnTo>
                  <a:pt x="1542211" y="1051169"/>
                </a:lnTo>
                <a:lnTo>
                  <a:pt x="1545688" y="1004042"/>
                </a:lnTo>
                <a:lnTo>
                  <a:pt x="1546859" y="956310"/>
                </a:lnTo>
                <a:lnTo>
                  <a:pt x="1545688" y="908577"/>
                </a:lnTo>
                <a:lnTo>
                  <a:pt x="1542211" y="861450"/>
                </a:lnTo>
                <a:lnTo>
                  <a:pt x="1536482" y="814985"/>
                </a:lnTo>
                <a:lnTo>
                  <a:pt x="1528557" y="769235"/>
                </a:lnTo>
                <a:lnTo>
                  <a:pt x="1518491" y="724255"/>
                </a:lnTo>
                <a:lnTo>
                  <a:pt x="1506338" y="680101"/>
                </a:lnTo>
                <a:lnTo>
                  <a:pt x="1492153" y="636827"/>
                </a:lnTo>
                <a:lnTo>
                  <a:pt x="1475991" y="594487"/>
                </a:lnTo>
                <a:lnTo>
                  <a:pt x="1457906" y="553137"/>
                </a:lnTo>
                <a:lnTo>
                  <a:pt x="1437955" y="512831"/>
                </a:lnTo>
                <a:lnTo>
                  <a:pt x="1416191" y="473625"/>
                </a:lnTo>
                <a:lnTo>
                  <a:pt x="1392669" y="435572"/>
                </a:lnTo>
                <a:lnTo>
                  <a:pt x="1367444" y="398728"/>
                </a:lnTo>
                <a:lnTo>
                  <a:pt x="1340571" y="363147"/>
                </a:lnTo>
                <a:lnTo>
                  <a:pt x="1312105" y="328885"/>
                </a:lnTo>
                <a:lnTo>
                  <a:pt x="1282101" y="295995"/>
                </a:lnTo>
                <a:lnTo>
                  <a:pt x="1250613" y="264533"/>
                </a:lnTo>
                <a:lnTo>
                  <a:pt x="1217696" y="234554"/>
                </a:lnTo>
                <a:lnTo>
                  <a:pt x="1183406" y="206111"/>
                </a:lnTo>
                <a:lnTo>
                  <a:pt x="1147796" y="179261"/>
                </a:lnTo>
                <a:lnTo>
                  <a:pt x="1110922" y="154057"/>
                </a:lnTo>
                <a:lnTo>
                  <a:pt x="1072839" y="130555"/>
                </a:lnTo>
                <a:lnTo>
                  <a:pt x="1033601" y="108810"/>
                </a:lnTo>
                <a:lnTo>
                  <a:pt x="993264" y="88875"/>
                </a:lnTo>
                <a:lnTo>
                  <a:pt x="951882" y="70807"/>
                </a:lnTo>
                <a:lnTo>
                  <a:pt x="909509" y="54658"/>
                </a:lnTo>
                <a:lnTo>
                  <a:pt x="866202" y="40486"/>
                </a:lnTo>
                <a:lnTo>
                  <a:pt x="822014" y="28343"/>
                </a:lnTo>
                <a:lnTo>
                  <a:pt x="777000" y="18285"/>
                </a:lnTo>
                <a:lnTo>
                  <a:pt x="731216" y="10368"/>
                </a:lnTo>
                <a:lnTo>
                  <a:pt x="684716" y="4644"/>
                </a:lnTo>
                <a:lnTo>
                  <a:pt x="637555" y="1170"/>
                </a:lnTo>
                <a:lnTo>
                  <a:pt x="589787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213347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589787" y="0"/>
                </a:moveTo>
                <a:lnTo>
                  <a:pt x="637555" y="1170"/>
                </a:lnTo>
                <a:lnTo>
                  <a:pt x="684716" y="4644"/>
                </a:lnTo>
                <a:lnTo>
                  <a:pt x="731216" y="10368"/>
                </a:lnTo>
                <a:lnTo>
                  <a:pt x="777000" y="18285"/>
                </a:lnTo>
                <a:lnTo>
                  <a:pt x="822014" y="28343"/>
                </a:lnTo>
                <a:lnTo>
                  <a:pt x="866202" y="40486"/>
                </a:lnTo>
                <a:lnTo>
                  <a:pt x="909509" y="54658"/>
                </a:lnTo>
                <a:lnTo>
                  <a:pt x="951882" y="70807"/>
                </a:lnTo>
                <a:lnTo>
                  <a:pt x="993264" y="88875"/>
                </a:lnTo>
                <a:lnTo>
                  <a:pt x="1033601" y="108810"/>
                </a:lnTo>
                <a:lnTo>
                  <a:pt x="1072839" y="130555"/>
                </a:lnTo>
                <a:lnTo>
                  <a:pt x="1110922" y="154057"/>
                </a:lnTo>
                <a:lnTo>
                  <a:pt x="1147796" y="179261"/>
                </a:lnTo>
                <a:lnTo>
                  <a:pt x="1183406" y="206111"/>
                </a:lnTo>
                <a:lnTo>
                  <a:pt x="1217696" y="234554"/>
                </a:lnTo>
                <a:lnTo>
                  <a:pt x="1250613" y="264533"/>
                </a:lnTo>
                <a:lnTo>
                  <a:pt x="1282101" y="295995"/>
                </a:lnTo>
                <a:lnTo>
                  <a:pt x="1312105" y="328885"/>
                </a:lnTo>
                <a:lnTo>
                  <a:pt x="1340571" y="363147"/>
                </a:lnTo>
                <a:lnTo>
                  <a:pt x="1367444" y="398728"/>
                </a:lnTo>
                <a:lnTo>
                  <a:pt x="1392669" y="435572"/>
                </a:lnTo>
                <a:lnTo>
                  <a:pt x="1416191" y="473625"/>
                </a:lnTo>
                <a:lnTo>
                  <a:pt x="1437955" y="512831"/>
                </a:lnTo>
                <a:lnTo>
                  <a:pt x="1457906" y="553137"/>
                </a:lnTo>
                <a:lnTo>
                  <a:pt x="1475991" y="594487"/>
                </a:lnTo>
                <a:lnTo>
                  <a:pt x="1492153" y="636827"/>
                </a:lnTo>
                <a:lnTo>
                  <a:pt x="1506338" y="680101"/>
                </a:lnTo>
                <a:lnTo>
                  <a:pt x="1518491" y="724255"/>
                </a:lnTo>
                <a:lnTo>
                  <a:pt x="1528557" y="769235"/>
                </a:lnTo>
                <a:lnTo>
                  <a:pt x="1536482" y="814985"/>
                </a:lnTo>
                <a:lnTo>
                  <a:pt x="1542211" y="861450"/>
                </a:lnTo>
                <a:lnTo>
                  <a:pt x="1545688" y="908577"/>
                </a:lnTo>
                <a:lnTo>
                  <a:pt x="1546859" y="956310"/>
                </a:lnTo>
                <a:lnTo>
                  <a:pt x="1545688" y="1004042"/>
                </a:lnTo>
                <a:lnTo>
                  <a:pt x="1542211" y="1051169"/>
                </a:lnTo>
                <a:lnTo>
                  <a:pt x="1536482" y="1097634"/>
                </a:lnTo>
                <a:lnTo>
                  <a:pt x="1528557" y="1143384"/>
                </a:lnTo>
                <a:lnTo>
                  <a:pt x="1518491" y="1188364"/>
                </a:lnTo>
                <a:lnTo>
                  <a:pt x="1506338" y="1232518"/>
                </a:lnTo>
                <a:lnTo>
                  <a:pt x="1492153" y="1275792"/>
                </a:lnTo>
                <a:lnTo>
                  <a:pt x="1475991" y="1318132"/>
                </a:lnTo>
                <a:lnTo>
                  <a:pt x="1457906" y="1359482"/>
                </a:lnTo>
                <a:lnTo>
                  <a:pt x="1437955" y="1399788"/>
                </a:lnTo>
                <a:lnTo>
                  <a:pt x="1416191" y="1438994"/>
                </a:lnTo>
                <a:lnTo>
                  <a:pt x="1392669" y="1477047"/>
                </a:lnTo>
                <a:lnTo>
                  <a:pt x="1367444" y="1513891"/>
                </a:lnTo>
                <a:lnTo>
                  <a:pt x="1340571" y="1549472"/>
                </a:lnTo>
                <a:lnTo>
                  <a:pt x="1312105" y="1583734"/>
                </a:lnTo>
                <a:lnTo>
                  <a:pt x="1282101" y="1616624"/>
                </a:lnTo>
                <a:lnTo>
                  <a:pt x="1250613" y="1648086"/>
                </a:lnTo>
                <a:lnTo>
                  <a:pt x="1217696" y="1678065"/>
                </a:lnTo>
                <a:lnTo>
                  <a:pt x="1183406" y="1706508"/>
                </a:lnTo>
                <a:lnTo>
                  <a:pt x="1147796" y="1733358"/>
                </a:lnTo>
                <a:lnTo>
                  <a:pt x="1110922" y="1758562"/>
                </a:lnTo>
                <a:lnTo>
                  <a:pt x="1072839" y="1782063"/>
                </a:lnTo>
                <a:lnTo>
                  <a:pt x="1033601" y="1803809"/>
                </a:lnTo>
                <a:lnTo>
                  <a:pt x="993264" y="1823744"/>
                </a:lnTo>
                <a:lnTo>
                  <a:pt x="951882" y="1841812"/>
                </a:lnTo>
                <a:lnTo>
                  <a:pt x="909509" y="1857961"/>
                </a:lnTo>
                <a:lnTo>
                  <a:pt x="866202" y="1872133"/>
                </a:lnTo>
                <a:lnTo>
                  <a:pt x="822014" y="1884276"/>
                </a:lnTo>
                <a:lnTo>
                  <a:pt x="777000" y="1894334"/>
                </a:lnTo>
                <a:lnTo>
                  <a:pt x="731216" y="1902251"/>
                </a:lnTo>
                <a:lnTo>
                  <a:pt x="684716" y="1907975"/>
                </a:lnTo>
                <a:lnTo>
                  <a:pt x="637555" y="1911449"/>
                </a:lnTo>
                <a:lnTo>
                  <a:pt x="589787" y="1912620"/>
                </a:lnTo>
                <a:lnTo>
                  <a:pt x="536083" y="1911140"/>
                </a:lnTo>
                <a:lnTo>
                  <a:pt x="483155" y="1906753"/>
                </a:lnTo>
                <a:lnTo>
                  <a:pt x="431084" y="1899537"/>
                </a:lnTo>
                <a:lnTo>
                  <a:pt x="379947" y="1889570"/>
                </a:lnTo>
                <a:lnTo>
                  <a:pt x="329823" y="1876929"/>
                </a:lnTo>
                <a:lnTo>
                  <a:pt x="280789" y="1861692"/>
                </a:lnTo>
                <a:lnTo>
                  <a:pt x="232926" y="1843937"/>
                </a:lnTo>
                <a:lnTo>
                  <a:pt x="186310" y="1823743"/>
                </a:lnTo>
                <a:lnTo>
                  <a:pt x="141021" y="1801186"/>
                </a:lnTo>
                <a:lnTo>
                  <a:pt x="97137" y="1776345"/>
                </a:lnTo>
                <a:lnTo>
                  <a:pt x="54737" y="1749297"/>
                </a:lnTo>
                <a:lnTo>
                  <a:pt x="0" y="1704213"/>
                </a:lnTo>
                <a:lnTo>
                  <a:pt x="86994" y="1632584"/>
                </a:lnTo>
                <a:lnTo>
                  <a:pt x="120724" y="1597096"/>
                </a:lnTo>
                <a:lnTo>
                  <a:pt x="152622" y="1559920"/>
                </a:lnTo>
                <a:lnTo>
                  <a:pt x="182615" y="1521128"/>
                </a:lnTo>
                <a:lnTo>
                  <a:pt x="210631" y="1480795"/>
                </a:lnTo>
                <a:lnTo>
                  <a:pt x="236596" y="1438994"/>
                </a:lnTo>
                <a:lnTo>
                  <a:pt x="260436" y="1395798"/>
                </a:lnTo>
                <a:lnTo>
                  <a:pt x="282078" y="1351279"/>
                </a:lnTo>
                <a:lnTo>
                  <a:pt x="301449" y="1305511"/>
                </a:lnTo>
                <a:lnTo>
                  <a:pt x="318475" y="1258567"/>
                </a:lnTo>
                <a:lnTo>
                  <a:pt x="333083" y="1210521"/>
                </a:lnTo>
                <a:lnTo>
                  <a:pt x="345199" y="1161445"/>
                </a:lnTo>
                <a:lnTo>
                  <a:pt x="354751" y="1111413"/>
                </a:lnTo>
                <a:lnTo>
                  <a:pt x="361665" y="1060498"/>
                </a:lnTo>
                <a:lnTo>
                  <a:pt x="365867" y="1008772"/>
                </a:lnTo>
                <a:lnTo>
                  <a:pt x="367283" y="956310"/>
                </a:lnTo>
                <a:lnTo>
                  <a:pt x="365867" y="903847"/>
                </a:lnTo>
                <a:lnTo>
                  <a:pt x="361665" y="852121"/>
                </a:lnTo>
                <a:lnTo>
                  <a:pt x="354751" y="801206"/>
                </a:lnTo>
                <a:lnTo>
                  <a:pt x="345199" y="751174"/>
                </a:lnTo>
                <a:lnTo>
                  <a:pt x="333083" y="702098"/>
                </a:lnTo>
                <a:lnTo>
                  <a:pt x="318475" y="654052"/>
                </a:lnTo>
                <a:lnTo>
                  <a:pt x="301449" y="607108"/>
                </a:lnTo>
                <a:lnTo>
                  <a:pt x="282078" y="561340"/>
                </a:lnTo>
                <a:lnTo>
                  <a:pt x="260436" y="516821"/>
                </a:lnTo>
                <a:lnTo>
                  <a:pt x="236596" y="473625"/>
                </a:lnTo>
                <a:lnTo>
                  <a:pt x="210631" y="431824"/>
                </a:lnTo>
                <a:lnTo>
                  <a:pt x="182615" y="391491"/>
                </a:lnTo>
                <a:lnTo>
                  <a:pt x="152622" y="352699"/>
                </a:lnTo>
                <a:lnTo>
                  <a:pt x="120724" y="315523"/>
                </a:lnTo>
                <a:lnTo>
                  <a:pt x="86994" y="280035"/>
                </a:lnTo>
                <a:lnTo>
                  <a:pt x="0" y="208406"/>
                </a:lnTo>
                <a:lnTo>
                  <a:pt x="54737" y="163322"/>
                </a:lnTo>
                <a:lnTo>
                  <a:pt x="97137" y="136274"/>
                </a:lnTo>
                <a:lnTo>
                  <a:pt x="141021" y="111433"/>
                </a:lnTo>
                <a:lnTo>
                  <a:pt x="186310" y="88876"/>
                </a:lnTo>
                <a:lnTo>
                  <a:pt x="232926" y="68682"/>
                </a:lnTo>
                <a:lnTo>
                  <a:pt x="280789" y="50927"/>
                </a:lnTo>
                <a:lnTo>
                  <a:pt x="329823" y="35690"/>
                </a:lnTo>
                <a:lnTo>
                  <a:pt x="379947" y="23049"/>
                </a:lnTo>
                <a:lnTo>
                  <a:pt x="431084" y="13082"/>
                </a:lnTo>
                <a:lnTo>
                  <a:pt x="483155" y="5866"/>
                </a:lnTo>
                <a:lnTo>
                  <a:pt x="536083" y="1479"/>
                </a:lnTo>
                <a:lnTo>
                  <a:pt x="589787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29155" y="2211323"/>
            <a:ext cx="734695" cy="1495425"/>
          </a:xfrm>
          <a:custGeom>
            <a:avLst/>
            <a:gdLst/>
            <a:ahLst/>
            <a:cxnLst/>
            <a:rect l="l" t="t" r="r" b="b"/>
            <a:pathLst>
              <a:path w="734694" h="1495425">
                <a:moveTo>
                  <a:pt x="367283" y="0"/>
                </a:moveTo>
                <a:lnTo>
                  <a:pt x="280288" y="71627"/>
                </a:lnTo>
                <a:lnTo>
                  <a:pt x="246559" y="107091"/>
                </a:lnTo>
                <a:lnTo>
                  <a:pt x="214661" y="144242"/>
                </a:lnTo>
                <a:lnTo>
                  <a:pt x="184668" y="183008"/>
                </a:lnTo>
                <a:lnTo>
                  <a:pt x="156652" y="223315"/>
                </a:lnTo>
                <a:lnTo>
                  <a:pt x="130687" y="265091"/>
                </a:lnTo>
                <a:lnTo>
                  <a:pt x="106847" y="308262"/>
                </a:lnTo>
                <a:lnTo>
                  <a:pt x="85205" y="352755"/>
                </a:lnTo>
                <a:lnTo>
                  <a:pt x="65834" y="398498"/>
                </a:lnTo>
                <a:lnTo>
                  <a:pt x="48808" y="445416"/>
                </a:lnTo>
                <a:lnTo>
                  <a:pt x="34200" y="493437"/>
                </a:lnTo>
                <a:lnTo>
                  <a:pt x="22084" y="542487"/>
                </a:lnTo>
                <a:lnTo>
                  <a:pt x="12532" y="592494"/>
                </a:lnTo>
                <a:lnTo>
                  <a:pt x="5618" y="643384"/>
                </a:lnTo>
                <a:lnTo>
                  <a:pt x="1416" y="695084"/>
                </a:lnTo>
                <a:lnTo>
                  <a:pt x="0" y="747522"/>
                </a:lnTo>
                <a:lnTo>
                  <a:pt x="1416" y="799959"/>
                </a:lnTo>
                <a:lnTo>
                  <a:pt x="5618" y="851659"/>
                </a:lnTo>
                <a:lnTo>
                  <a:pt x="12532" y="902549"/>
                </a:lnTo>
                <a:lnTo>
                  <a:pt x="22084" y="952556"/>
                </a:lnTo>
                <a:lnTo>
                  <a:pt x="34200" y="1001606"/>
                </a:lnTo>
                <a:lnTo>
                  <a:pt x="48808" y="1049627"/>
                </a:lnTo>
                <a:lnTo>
                  <a:pt x="65834" y="1096545"/>
                </a:lnTo>
                <a:lnTo>
                  <a:pt x="85205" y="1142288"/>
                </a:lnTo>
                <a:lnTo>
                  <a:pt x="106847" y="1186781"/>
                </a:lnTo>
                <a:lnTo>
                  <a:pt x="130687" y="1229952"/>
                </a:lnTo>
                <a:lnTo>
                  <a:pt x="156652" y="1271728"/>
                </a:lnTo>
                <a:lnTo>
                  <a:pt x="184668" y="1312035"/>
                </a:lnTo>
                <a:lnTo>
                  <a:pt x="214661" y="1350801"/>
                </a:lnTo>
                <a:lnTo>
                  <a:pt x="246559" y="1387952"/>
                </a:lnTo>
                <a:lnTo>
                  <a:pt x="280288" y="1423415"/>
                </a:lnTo>
                <a:lnTo>
                  <a:pt x="367283" y="1495044"/>
                </a:lnTo>
                <a:lnTo>
                  <a:pt x="454279" y="1423415"/>
                </a:lnTo>
                <a:lnTo>
                  <a:pt x="488008" y="1387952"/>
                </a:lnTo>
                <a:lnTo>
                  <a:pt x="519906" y="1350801"/>
                </a:lnTo>
                <a:lnTo>
                  <a:pt x="549899" y="1312035"/>
                </a:lnTo>
                <a:lnTo>
                  <a:pt x="577915" y="1271728"/>
                </a:lnTo>
                <a:lnTo>
                  <a:pt x="603880" y="1229952"/>
                </a:lnTo>
                <a:lnTo>
                  <a:pt x="627720" y="1186781"/>
                </a:lnTo>
                <a:lnTo>
                  <a:pt x="649362" y="1142288"/>
                </a:lnTo>
                <a:lnTo>
                  <a:pt x="668733" y="1096545"/>
                </a:lnTo>
                <a:lnTo>
                  <a:pt x="685759" y="1049627"/>
                </a:lnTo>
                <a:lnTo>
                  <a:pt x="700367" y="1001606"/>
                </a:lnTo>
                <a:lnTo>
                  <a:pt x="712483" y="952556"/>
                </a:lnTo>
                <a:lnTo>
                  <a:pt x="722035" y="902549"/>
                </a:lnTo>
                <a:lnTo>
                  <a:pt x="728949" y="851659"/>
                </a:lnTo>
                <a:lnTo>
                  <a:pt x="733151" y="799959"/>
                </a:lnTo>
                <a:lnTo>
                  <a:pt x="734568" y="747522"/>
                </a:lnTo>
                <a:lnTo>
                  <a:pt x="733151" y="695084"/>
                </a:lnTo>
                <a:lnTo>
                  <a:pt x="728949" y="643384"/>
                </a:lnTo>
                <a:lnTo>
                  <a:pt x="722035" y="592494"/>
                </a:lnTo>
                <a:lnTo>
                  <a:pt x="712483" y="542487"/>
                </a:lnTo>
                <a:lnTo>
                  <a:pt x="700367" y="493437"/>
                </a:lnTo>
                <a:lnTo>
                  <a:pt x="685759" y="445416"/>
                </a:lnTo>
                <a:lnTo>
                  <a:pt x="668733" y="398498"/>
                </a:lnTo>
                <a:lnTo>
                  <a:pt x="649362" y="352755"/>
                </a:lnTo>
                <a:lnTo>
                  <a:pt x="627720" y="308262"/>
                </a:lnTo>
                <a:lnTo>
                  <a:pt x="603880" y="265091"/>
                </a:lnTo>
                <a:lnTo>
                  <a:pt x="577915" y="223315"/>
                </a:lnTo>
                <a:lnTo>
                  <a:pt x="549899" y="183008"/>
                </a:lnTo>
                <a:lnTo>
                  <a:pt x="519906" y="144242"/>
                </a:lnTo>
                <a:lnTo>
                  <a:pt x="488008" y="107091"/>
                </a:lnTo>
                <a:lnTo>
                  <a:pt x="454279" y="71627"/>
                </a:lnTo>
                <a:lnTo>
                  <a:pt x="367283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629155" y="2211323"/>
            <a:ext cx="734695" cy="1495425"/>
          </a:xfrm>
          <a:custGeom>
            <a:avLst/>
            <a:gdLst/>
            <a:ahLst/>
            <a:cxnLst/>
            <a:rect l="l" t="t" r="r" b="b"/>
            <a:pathLst>
              <a:path w="734694" h="1495425">
                <a:moveTo>
                  <a:pt x="367283" y="0"/>
                </a:moveTo>
                <a:lnTo>
                  <a:pt x="454279" y="71627"/>
                </a:lnTo>
                <a:lnTo>
                  <a:pt x="488008" y="107091"/>
                </a:lnTo>
                <a:lnTo>
                  <a:pt x="519906" y="144242"/>
                </a:lnTo>
                <a:lnTo>
                  <a:pt x="549899" y="183008"/>
                </a:lnTo>
                <a:lnTo>
                  <a:pt x="577915" y="223315"/>
                </a:lnTo>
                <a:lnTo>
                  <a:pt x="603880" y="265091"/>
                </a:lnTo>
                <a:lnTo>
                  <a:pt x="627720" y="308262"/>
                </a:lnTo>
                <a:lnTo>
                  <a:pt x="649362" y="352755"/>
                </a:lnTo>
                <a:lnTo>
                  <a:pt x="668733" y="398498"/>
                </a:lnTo>
                <a:lnTo>
                  <a:pt x="685759" y="445416"/>
                </a:lnTo>
                <a:lnTo>
                  <a:pt x="700367" y="493437"/>
                </a:lnTo>
                <a:lnTo>
                  <a:pt x="712483" y="542487"/>
                </a:lnTo>
                <a:lnTo>
                  <a:pt x="722035" y="592494"/>
                </a:lnTo>
                <a:lnTo>
                  <a:pt x="728949" y="643384"/>
                </a:lnTo>
                <a:lnTo>
                  <a:pt x="733151" y="695084"/>
                </a:lnTo>
                <a:lnTo>
                  <a:pt x="734568" y="747522"/>
                </a:lnTo>
                <a:lnTo>
                  <a:pt x="733151" y="799959"/>
                </a:lnTo>
                <a:lnTo>
                  <a:pt x="728949" y="851659"/>
                </a:lnTo>
                <a:lnTo>
                  <a:pt x="722035" y="902549"/>
                </a:lnTo>
                <a:lnTo>
                  <a:pt x="712483" y="952556"/>
                </a:lnTo>
                <a:lnTo>
                  <a:pt x="700367" y="1001606"/>
                </a:lnTo>
                <a:lnTo>
                  <a:pt x="685759" y="1049627"/>
                </a:lnTo>
                <a:lnTo>
                  <a:pt x="668733" y="1096545"/>
                </a:lnTo>
                <a:lnTo>
                  <a:pt x="649362" y="1142288"/>
                </a:lnTo>
                <a:lnTo>
                  <a:pt x="627720" y="1186781"/>
                </a:lnTo>
                <a:lnTo>
                  <a:pt x="603880" y="1229952"/>
                </a:lnTo>
                <a:lnTo>
                  <a:pt x="577915" y="1271728"/>
                </a:lnTo>
                <a:lnTo>
                  <a:pt x="549899" y="1312035"/>
                </a:lnTo>
                <a:lnTo>
                  <a:pt x="519906" y="1350801"/>
                </a:lnTo>
                <a:lnTo>
                  <a:pt x="488008" y="1387952"/>
                </a:lnTo>
                <a:lnTo>
                  <a:pt x="454279" y="1423415"/>
                </a:lnTo>
                <a:lnTo>
                  <a:pt x="367283" y="1495044"/>
                </a:lnTo>
                <a:lnTo>
                  <a:pt x="280288" y="1423415"/>
                </a:lnTo>
                <a:lnTo>
                  <a:pt x="246559" y="1387952"/>
                </a:lnTo>
                <a:lnTo>
                  <a:pt x="214661" y="1350801"/>
                </a:lnTo>
                <a:lnTo>
                  <a:pt x="184668" y="1312035"/>
                </a:lnTo>
                <a:lnTo>
                  <a:pt x="156652" y="1271728"/>
                </a:lnTo>
                <a:lnTo>
                  <a:pt x="130687" y="1229952"/>
                </a:lnTo>
                <a:lnTo>
                  <a:pt x="106847" y="1186781"/>
                </a:lnTo>
                <a:lnTo>
                  <a:pt x="85205" y="1142288"/>
                </a:lnTo>
                <a:lnTo>
                  <a:pt x="65834" y="1096545"/>
                </a:lnTo>
                <a:lnTo>
                  <a:pt x="48808" y="1049627"/>
                </a:lnTo>
                <a:lnTo>
                  <a:pt x="34200" y="1001606"/>
                </a:lnTo>
                <a:lnTo>
                  <a:pt x="22084" y="952556"/>
                </a:lnTo>
                <a:lnTo>
                  <a:pt x="12532" y="902549"/>
                </a:lnTo>
                <a:lnTo>
                  <a:pt x="5618" y="851659"/>
                </a:lnTo>
                <a:lnTo>
                  <a:pt x="1416" y="799959"/>
                </a:lnTo>
                <a:lnTo>
                  <a:pt x="0" y="747522"/>
                </a:lnTo>
                <a:lnTo>
                  <a:pt x="1416" y="695084"/>
                </a:lnTo>
                <a:lnTo>
                  <a:pt x="5618" y="643384"/>
                </a:lnTo>
                <a:lnTo>
                  <a:pt x="12532" y="592494"/>
                </a:lnTo>
                <a:lnTo>
                  <a:pt x="22084" y="542487"/>
                </a:lnTo>
                <a:lnTo>
                  <a:pt x="34200" y="493437"/>
                </a:lnTo>
                <a:lnTo>
                  <a:pt x="48808" y="445416"/>
                </a:lnTo>
                <a:lnTo>
                  <a:pt x="65834" y="398498"/>
                </a:lnTo>
                <a:lnTo>
                  <a:pt x="85205" y="352755"/>
                </a:lnTo>
                <a:lnTo>
                  <a:pt x="106847" y="308262"/>
                </a:lnTo>
                <a:lnTo>
                  <a:pt x="130687" y="265091"/>
                </a:lnTo>
                <a:lnTo>
                  <a:pt x="156652" y="223315"/>
                </a:lnTo>
                <a:lnTo>
                  <a:pt x="184668" y="183008"/>
                </a:lnTo>
                <a:lnTo>
                  <a:pt x="214661" y="144242"/>
                </a:lnTo>
                <a:lnTo>
                  <a:pt x="246559" y="107091"/>
                </a:lnTo>
                <a:lnTo>
                  <a:pt x="280288" y="71627"/>
                </a:lnTo>
                <a:lnTo>
                  <a:pt x="367283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1104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60" h="1912620">
                <a:moveTo>
                  <a:pt x="957071" y="0"/>
                </a:moveTo>
                <a:lnTo>
                  <a:pt x="909304" y="1170"/>
                </a:lnTo>
                <a:lnTo>
                  <a:pt x="862143" y="4644"/>
                </a:lnTo>
                <a:lnTo>
                  <a:pt x="815643" y="10368"/>
                </a:lnTo>
                <a:lnTo>
                  <a:pt x="769859" y="18285"/>
                </a:lnTo>
                <a:lnTo>
                  <a:pt x="724845" y="28343"/>
                </a:lnTo>
                <a:lnTo>
                  <a:pt x="680657" y="40486"/>
                </a:lnTo>
                <a:lnTo>
                  <a:pt x="637350" y="54658"/>
                </a:lnTo>
                <a:lnTo>
                  <a:pt x="594977" y="70807"/>
                </a:lnTo>
                <a:lnTo>
                  <a:pt x="553593" y="88876"/>
                </a:lnTo>
                <a:lnTo>
                  <a:pt x="513258" y="108810"/>
                </a:lnTo>
                <a:lnTo>
                  <a:pt x="474020" y="130555"/>
                </a:lnTo>
                <a:lnTo>
                  <a:pt x="435937" y="154057"/>
                </a:lnTo>
                <a:lnTo>
                  <a:pt x="399063" y="179261"/>
                </a:lnTo>
                <a:lnTo>
                  <a:pt x="363453" y="206111"/>
                </a:lnTo>
                <a:lnTo>
                  <a:pt x="329163" y="234554"/>
                </a:lnTo>
                <a:lnTo>
                  <a:pt x="296246" y="264533"/>
                </a:lnTo>
                <a:lnTo>
                  <a:pt x="264758" y="295995"/>
                </a:lnTo>
                <a:lnTo>
                  <a:pt x="234754" y="328885"/>
                </a:lnTo>
                <a:lnTo>
                  <a:pt x="206288" y="363147"/>
                </a:lnTo>
                <a:lnTo>
                  <a:pt x="179415" y="398728"/>
                </a:lnTo>
                <a:lnTo>
                  <a:pt x="154190" y="435572"/>
                </a:lnTo>
                <a:lnTo>
                  <a:pt x="130668" y="473625"/>
                </a:lnTo>
                <a:lnTo>
                  <a:pt x="108904" y="512831"/>
                </a:lnTo>
                <a:lnTo>
                  <a:pt x="88953" y="553137"/>
                </a:lnTo>
                <a:lnTo>
                  <a:pt x="70868" y="594487"/>
                </a:lnTo>
                <a:lnTo>
                  <a:pt x="54706" y="636827"/>
                </a:lnTo>
                <a:lnTo>
                  <a:pt x="40521" y="680101"/>
                </a:lnTo>
                <a:lnTo>
                  <a:pt x="28368" y="724255"/>
                </a:lnTo>
                <a:lnTo>
                  <a:pt x="18302" y="769235"/>
                </a:lnTo>
                <a:lnTo>
                  <a:pt x="10377" y="814985"/>
                </a:lnTo>
                <a:lnTo>
                  <a:pt x="4648" y="861450"/>
                </a:lnTo>
                <a:lnTo>
                  <a:pt x="1171" y="908577"/>
                </a:lnTo>
                <a:lnTo>
                  <a:pt x="0" y="956310"/>
                </a:lnTo>
                <a:lnTo>
                  <a:pt x="1171" y="1004042"/>
                </a:lnTo>
                <a:lnTo>
                  <a:pt x="4648" y="1051169"/>
                </a:lnTo>
                <a:lnTo>
                  <a:pt x="10377" y="1097634"/>
                </a:lnTo>
                <a:lnTo>
                  <a:pt x="18302" y="1143384"/>
                </a:lnTo>
                <a:lnTo>
                  <a:pt x="28368" y="1188364"/>
                </a:lnTo>
                <a:lnTo>
                  <a:pt x="40521" y="1232518"/>
                </a:lnTo>
                <a:lnTo>
                  <a:pt x="54706" y="1275792"/>
                </a:lnTo>
                <a:lnTo>
                  <a:pt x="70868" y="1318132"/>
                </a:lnTo>
                <a:lnTo>
                  <a:pt x="88953" y="1359482"/>
                </a:lnTo>
                <a:lnTo>
                  <a:pt x="108904" y="1399788"/>
                </a:lnTo>
                <a:lnTo>
                  <a:pt x="130668" y="1438994"/>
                </a:lnTo>
                <a:lnTo>
                  <a:pt x="154190" y="1477047"/>
                </a:lnTo>
                <a:lnTo>
                  <a:pt x="179415" y="1513891"/>
                </a:lnTo>
                <a:lnTo>
                  <a:pt x="206288" y="1549472"/>
                </a:lnTo>
                <a:lnTo>
                  <a:pt x="234754" y="1583734"/>
                </a:lnTo>
                <a:lnTo>
                  <a:pt x="264758" y="1616624"/>
                </a:lnTo>
                <a:lnTo>
                  <a:pt x="296246" y="1648086"/>
                </a:lnTo>
                <a:lnTo>
                  <a:pt x="329163" y="1678065"/>
                </a:lnTo>
                <a:lnTo>
                  <a:pt x="363453" y="1706508"/>
                </a:lnTo>
                <a:lnTo>
                  <a:pt x="399063" y="1733358"/>
                </a:lnTo>
                <a:lnTo>
                  <a:pt x="435937" y="1758562"/>
                </a:lnTo>
                <a:lnTo>
                  <a:pt x="474020" y="1782063"/>
                </a:lnTo>
                <a:lnTo>
                  <a:pt x="513258" y="1803809"/>
                </a:lnTo>
                <a:lnTo>
                  <a:pt x="553595" y="1823744"/>
                </a:lnTo>
                <a:lnTo>
                  <a:pt x="594977" y="1841812"/>
                </a:lnTo>
                <a:lnTo>
                  <a:pt x="637350" y="1857961"/>
                </a:lnTo>
                <a:lnTo>
                  <a:pt x="680657" y="1872133"/>
                </a:lnTo>
                <a:lnTo>
                  <a:pt x="724845" y="1884276"/>
                </a:lnTo>
                <a:lnTo>
                  <a:pt x="769859" y="1894334"/>
                </a:lnTo>
                <a:lnTo>
                  <a:pt x="815643" y="1902251"/>
                </a:lnTo>
                <a:lnTo>
                  <a:pt x="862143" y="1907975"/>
                </a:lnTo>
                <a:lnTo>
                  <a:pt x="909304" y="1911449"/>
                </a:lnTo>
                <a:lnTo>
                  <a:pt x="957071" y="1912620"/>
                </a:lnTo>
                <a:lnTo>
                  <a:pt x="1010776" y="1911140"/>
                </a:lnTo>
                <a:lnTo>
                  <a:pt x="1063704" y="1906753"/>
                </a:lnTo>
                <a:lnTo>
                  <a:pt x="1115775" y="1899537"/>
                </a:lnTo>
                <a:lnTo>
                  <a:pt x="1166912" y="1889570"/>
                </a:lnTo>
                <a:lnTo>
                  <a:pt x="1217036" y="1876929"/>
                </a:lnTo>
                <a:lnTo>
                  <a:pt x="1266070" y="1861692"/>
                </a:lnTo>
                <a:lnTo>
                  <a:pt x="1313933" y="1843937"/>
                </a:lnTo>
                <a:lnTo>
                  <a:pt x="1360549" y="1823743"/>
                </a:lnTo>
                <a:lnTo>
                  <a:pt x="1405838" y="1801186"/>
                </a:lnTo>
                <a:lnTo>
                  <a:pt x="1449722" y="1776345"/>
                </a:lnTo>
                <a:lnTo>
                  <a:pt x="1492122" y="1749297"/>
                </a:lnTo>
                <a:lnTo>
                  <a:pt x="1546859" y="1704213"/>
                </a:lnTo>
                <a:lnTo>
                  <a:pt x="1459864" y="1632584"/>
                </a:lnTo>
                <a:lnTo>
                  <a:pt x="1426135" y="1597096"/>
                </a:lnTo>
                <a:lnTo>
                  <a:pt x="1394237" y="1559920"/>
                </a:lnTo>
                <a:lnTo>
                  <a:pt x="1364244" y="1521128"/>
                </a:lnTo>
                <a:lnTo>
                  <a:pt x="1336228" y="1480795"/>
                </a:lnTo>
                <a:lnTo>
                  <a:pt x="1310263" y="1438994"/>
                </a:lnTo>
                <a:lnTo>
                  <a:pt x="1286423" y="1395798"/>
                </a:lnTo>
                <a:lnTo>
                  <a:pt x="1264781" y="1351279"/>
                </a:lnTo>
                <a:lnTo>
                  <a:pt x="1245410" y="1305511"/>
                </a:lnTo>
                <a:lnTo>
                  <a:pt x="1228384" y="1258567"/>
                </a:lnTo>
                <a:lnTo>
                  <a:pt x="1213776" y="1210521"/>
                </a:lnTo>
                <a:lnTo>
                  <a:pt x="1201660" y="1161445"/>
                </a:lnTo>
                <a:lnTo>
                  <a:pt x="1192108" y="1111413"/>
                </a:lnTo>
                <a:lnTo>
                  <a:pt x="1185194" y="1060498"/>
                </a:lnTo>
                <a:lnTo>
                  <a:pt x="1180992" y="1008772"/>
                </a:lnTo>
                <a:lnTo>
                  <a:pt x="1179576" y="956310"/>
                </a:lnTo>
                <a:lnTo>
                  <a:pt x="1180992" y="903847"/>
                </a:lnTo>
                <a:lnTo>
                  <a:pt x="1185194" y="852121"/>
                </a:lnTo>
                <a:lnTo>
                  <a:pt x="1192108" y="801206"/>
                </a:lnTo>
                <a:lnTo>
                  <a:pt x="1201660" y="751174"/>
                </a:lnTo>
                <a:lnTo>
                  <a:pt x="1213776" y="702098"/>
                </a:lnTo>
                <a:lnTo>
                  <a:pt x="1228384" y="654052"/>
                </a:lnTo>
                <a:lnTo>
                  <a:pt x="1245410" y="607108"/>
                </a:lnTo>
                <a:lnTo>
                  <a:pt x="1264781" y="561340"/>
                </a:lnTo>
                <a:lnTo>
                  <a:pt x="1286423" y="516821"/>
                </a:lnTo>
                <a:lnTo>
                  <a:pt x="1310263" y="473625"/>
                </a:lnTo>
                <a:lnTo>
                  <a:pt x="1336228" y="431824"/>
                </a:lnTo>
                <a:lnTo>
                  <a:pt x="1364244" y="391491"/>
                </a:lnTo>
                <a:lnTo>
                  <a:pt x="1394237" y="352699"/>
                </a:lnTo>
                <a:lnTo>
                  <a:pt x="1426135" y="315523"/>
                </a:lnTo>
                <a:lnTo>
                  <a:pt x="1459864" y="280035"/>
                </a:lnTo>
                <a:lnTo>
                  <a:pt x="1546859" y="208406"/>
                </a:lnTo>
                <a:lnTo>
                  <a:pt x="1492122" y="163322"/>
                </a:lnTo>
                <a:lnTo>
                  <a:pt x="1449722" y="136274"/>
                </a:lnTo>
                <a:lnTo>
                  <a:pt x="1405838" y="111433"/>
                </a:lnTo>
                <a:lnTo>
                  <a:pt x="1360546" y="88875"/>
                </a:lnTo>
                <a:lnTo>
                  <a:pt x="1313933" y="68682"/>
                </a:lnTo>
                <a:lnTo>
                  <a:pt x="1266070" y="50927"/>
                </a:lnTo>
                <a:lnTo>
                  <a:pt x="1217036" y="35690"/>
                </a:lnTo>
                <a:lnTo>
                  <a:pt x="1166912" y="23049"/>
                </a:lnTo>
                <a:lnTo>
                  <a:pt x="1115775" y="13082"/>
                </a:lnTo>
                <a:lnTo>
                  <a:pt x="1063704" y="5866"/>
                </a:lnTo>
                <a:lnTo>
                  <a:pt x="1010776" y="1479"/>
                </a:lnTo>
                <a:lnTo>
                  <a:pt x="9570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51104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60" h="1912620">
                <a:moveTo>
                  <a:pt x="957071" y="0"/>
                </a:moveTo>
                <a:lnTo>
                  <a:pt x="1010776" y="1479"/>
                </a:lnTo>
                <a:lnTo>
                  <a:pt x="1063704" y="5866"/>
                </a:lnTo>
                <a:lnTo>
                  <a:pt x="1115775" y="13082"/>
                </a:lnTo>
                <a:lnTo>
                  <a:pt x="1166912" y="23049"/>
                </a:lnTo>
                <a:lnTo>
                  <a:pt x="1217036" y="35690"/>
                </a:lnTo>
                <a:lnTo>
                  <a:pt x="1266070" y="50927"/>
                </a:lnTo>
                <a:lnTo>
                  <a:pt x="1313933" y="68682"/>
                </a:lnTo>
                <a:lnTo>
                  <a:pt x="1360549" y="88876"/>
                </a:lnTo>
                <a:lnTo>
                  <a:pt x="1405838" y="111433"/>
                </a:lnTo>
                <a:lnTo>
                  <a:pt x="1449722" y="136274"/>
                </a:lnTo>
                <a:lnTo>
                  <a:pt x="1492122" y="163322"/>
                </a:lnTo>
                <a:lnTo>
                  <a:pt x="1546859" y="208406"/>
                </a:lnTo>
                <a:lnTo>
                  <a:pt x="1459864" y="280035"/>
                </a:lnTo>
                <a:lnTo>
                  <a:pt x="1426135" y="315523"/>
                </a:lnTo>
                <a:lnTo>
                  <a:pt x="1394237" y="352699"/>
                </a:lnTo>
                <a:lnTo>
                  <a:pt x="1364244" y="391491"/>
                </a:lnTo>
                <a:lnTo>
                  <a:pt x="1336228" y="431824"/>
                </a:lnTo>
                <a:lnTo>
                  <a:pt x="1310263" y="473625"/>
                </a:lnTo>
                <a:lnTo>
                  <a:pt x="1286423" y="516821"/>
                </a:lnTo>
                <a:lnTo>
                  <a:pt x="1264781" y="561340"/>
                </a:lnTo>
                <a:lnTo>
                  <a:pt x="1245410" y="607108"/>
                </a:lnTo>
                <a:lnTo>
                  <a:pt x="1228384" y="654052"/>
                </a:lnTo>
                <a:lnTo>
                  <a:pt x="1213776" y="702098"/>
                </a:lnTo>
                <a:lnTo>
                  <a:pt x="1201660" y="751174"/>
                </a:lnTo>
                <a:lnTo>
                  <a:pt x="1192108" y="801206"/>
                </a:lnTo>
                <a:lnTo>
                  <a:pt x="1185194" y="852121"/>
                </a:lnTo>
                <a:lnTo>
                  <a:pt x="1180992" y="903847"/>
                </a:lnTo>
                <a:lnTo>
                  <a:pt x="1179576" y="956310"/>
                </a:lnTo>
                <a:lnTo>
                  <a:pt x="1180992" y="1008772"/>
                </a:lnTo>
                <a:lnTo>
                  <a:pt x="1185194" y="1060498"/>
                </a:lnTo>
                <a:lnTo>
                  <a:pt x="1192108" y="1111413"/>
                </a:lnTo>
                <a:lnTo>
                  <a:pt x="1201660" y="1161445"/>
                </a:lnTo>
                <a:lnTo>
                  <a:pt x="1213776" y="1210521"/>
                </a:lnTo>
                <a:lnTo>
                  <a:pt x="1228384" y="1258567"/>
                </a:lnTo>
                <a:lnTo>
                  <a:pt x="1245410" y="1305511"/>
                </a:lnTo>
                <a:lnTo>
                  <a:pt x="1264781" y="1351279"/>
                </a:lnTo>
                <a:lnTo>
                  <a:pt x="1286423" y="1395798"/>
                </a:lnTo>
                <a:lnTo>
                  <a:pt x="1310263" y="1438994"/>
                </a:lnTo>
                <a:lnTo>
                  <a:pt x="1336228" y="1480795"/>
                </a:lnTo>
                <a:lnTo>
                  <a:pt x="1364244" y="1521128"/>
                </a:lnTo>
                <a:lnTo>
                  <a:pt x="1394237" y="1559920"/>
                </a:lnTo>
                <a:lnTo>
                  <a:pt x="1426135" y="1597096"/>
                </a:lnTo>
                <a:lnTo>
                  <a:pt x="1459864" y="1632584"/>
                </a:lnTo>
                <a:lnTo>
                  <a:pt x="1546859" y="1704213"/>
                </a:lnTo>
                <a:lnTo>
                  <a:pt x="1492122" y="1749297"/>
                </a:lnTo>
                <a:lnTo>
                  <a:pt x="1449722" y="1776345"/>
                </a:lnTo>
                <a:lnTo>
                  <a:pt x="1405838" y="1801186"/>
                </a:lnTo>
                <a:lnTo>
                  <a:pt x="1360549" y="1823743"/>
                </a:lnTo>
                <a:lnTo>
                  <a:pt x="1313933" y="1843937"/>
                </a:lnTo>
                <a:lnTo>
                  <a:pt x="1266070" y="1861692"/>
                </a:lnTo>
                <a:lnTo>
                  <a:pt x="1217036" y="1876929"/>
                </a:lnTo>
                <a:lnTo>
                  <a:pt x="1166912" y="1889570"/>
                </a:lnTo>
                <a:lnTo>
                  <a:pt x="1115775" y="1899537"/>
                </a:lnTo>
                <a:lnTo>
                  <a:pt x="1063704" y="1906753"/>
                </a:lnTo>
                <a:lnTo>
                  <a:pt x="1010776" y="1911140"/>
                </a:lnTo>
                <a:lnTo>
                  <a:pt x="957071" y="1912620"/>
                </a:lnTo>
                <a:lnTo>
                  <a:pt x="909304" y="1911449"/>
                </a:lnTo>
                <a:lnTo>
                  <a:pt x="862143" y="1907975"/>
                </a:lnTo>
                <a:lnTo>
                  <a:pt x="815643" y="1902251"/>
                </a:lnTo>
                <a:lnTo>
                  <a:pt x="769859" y="1894334"/>
                </a:lnTo>
                <a:lnTo>
                  <a:pt x="724845" y="1884276"/>
                </a:lnTo>
                <a:lnTo>
                  <a:pt x="680657" y="1872133"/>
                </a:lnTo>
                <a:lnTo>
                  <a:pt x="637350" y="1857961"/>
                </a:lnTo>
                <a:lnTo>
                  <a:pt x="594977" y="1841812"/>
                </a:lnTo>
                <a:lnTo>
                  <a:pt x="553595" y="1823744"/>
                </a:lnTo>
                <a:lnTo>
                  <a:pt x="513258" y="1803809"/>
                </a:lnTo>
                <a:lnTo>
                  <a:pt x="474020" y="1782063"/>
                </a:lnTo>
                <a:lnTo>
                  <a:pt x="435937" y="1758562"/>
                </a:lnTo>
                <a:lnTo>
                  <a:pt x="399063" y="1733358"/>
                </a:lnTo>
                <a:lnTo>
                  <a:pt x="363453" y="1706508"/>
                </a:lnTo>
                <a:lnTo>
                  <a:pt x="329163" y="1678065"/>
                </a:lnTo>
                <a:lnTo>
                  <a:pt x="296246" y="1648086"/>
                </a:lnTo>
                <a:lnTo>
                  <a:pt x="264758" y="1616624"/>
                </a:lnTo>
                <a:lnTo>
                  <a:pt x="234754" y="1583734"/>
                </a:lnTo>
                <a:lnTo>
                  <a:pt x="206288" y="1549472"/>
                </a:lnTo>
                <a:lnTo>
                  <a:pt x="179415" y="1513891"/>
                </a:lnTo>
                <a:lnTo>
                  <a:pt x="154190" y="1477047"/>
                </a:lnTo>
                <a:lnTo>
                  <a:pt x="130668" y="1438994"/>
                </a:lnTo>
                <a:lnTo>
                  <a:pt x="108904" y="1399788"/>
                </a:lnTo>
                <a:lnTo>
                  <a:pt x="88953" y="1359482"/>
                </a:lnTo>
                <a:lnTo>
                  <a:pt x="70868" y="1318132"/>
                </a:lnTo>
                <a:lnTo>
                  <a:pt x="54706" y="1275792"/>
                </a:lnTo>
                <a:lnTo>
                  <a:pt x="40521" y="1232518"/>
                </a:lnTo>
                <a:lnTo>
                  <a:pt x="28368" y="1188364"/>
                </a:lnTo>
                <a:lnTo>
                  <a:pt x="18302" y="1143384"/>
                </a:lnTo>
                <a:lnTo>
                  <a:pt x="10377" y="1097634"/>
                </a:lnTo>
                <a:lnTo>
                  <a:pt x="4648" y="1051169"/>
                </a:lnTo>
                <a:lnTo>
                  <a:pt x="1171" y="1004042"/>
                </a:lnTo>
                <a:lnTo>
                  <a:pt x="0" y="956310"/>
                </a:lnTo>
                <a:lnTo>
                  <a:pt x="1171" y="908577"/>
                </a:lnTo>
                <a:lnTo>
                  <a:pt x="4648" y="861450"/>
                </a:lnTo>
                <a:lnTo>
                  <a:pt x="10377" y="814985"/>
                </a:lnTo>
                <a:lnTo>
                  <a:pt x="18302" y="769235"/>
                </a:lnTo>
                <a:lnTo>
                  <a:pt x="28368" y="724255"/>
                </a:lnTo>
                <a:lnTo>
                  <a:pt x="40521" y="680101"/>
                </a:lnTo>
                <a:lnTo>
                  <a:pt x="54706" y="636827"/>
                </a:lnTo>
                <a:lnTo>
                  <a:pt x="70868" y="594487"/>
                </a:lnTo>
                <a:lnTo>
                  <a:pt x="88953" y="553137"/>
                </a:lnTo>
                <a:lnTo>
                  <a:pt x="108904" y="512831"/>
                </a:lnTo>
                <a:lnTo>
                  <a:pt x="130668" y="473625"/>
                </a:lnTo>
                <a:lnTo>
                  <a:pt x="154190" y="435572"/>
                </a:lnTo>
                <a:lnTo>
                  <a:pt x="179415" y="398728"/>
                </a:lnTo>
                <a:lnTo>
                  <a:pt x="206288" y="363147"/>
                </a:lnTo>
                <a:lnTo>
                  <a:pt x="234754" y="328885"/>
                </a:lnTo>
                <a:lnTo>
                  <a:pt x="264758" y="295995"/>
                </a:lnTo>
                <a:lnTo>
                  <a:pt x="296246" y="264533"/>
                </a:lnTo>
                <a:lnTo>
                  <a:pt x="329163" y="234554"/>
                </a:lnTo>
                <a:lnTo>
                  <a:pt x="363453" y="206111"/>
                </a:lnTo>
                <a:lnTo>
                  <a:pt x="399063" y="179261"/>
                </a:lnTo>
                <a:lnTo>
                  <a:pt x="435937" y="154057"/>
                </a:lnTo>
                <a:lnTo>
                  <a:pt x="474020" y="130555"/>
                </a:lnTo>
                <a:lnTo>
                  <a:pt x="513258" y="108810"/>
                </a:lnTo>
                <a:lnTo>
                  <a:pt x="553595" y="88875"/>
                </a:lnTo>
                <a:lnTo>
                  <a:pt x="594977" y="70807"/>
                </a:lnTo>
                <a:lnTo>
                  <a:pt x="637350" y="54658"/>
                </a:lnTo>
                <a:lnTo>
                  <a:pt x="680657" y="40486"/>
                </a:lnTo>
                <a:lnTo>
                  <a:pt x="724845" y="28343"/>
                </a:lnTo>
                <a:lnTo>
                  <a:pt x="769859" y="18285"/>
                </a:lnTo>
                <a:lnTo>
                  <a:pt x="815643" y="10368"/>
                </a:lnTo>
                <a:lnTo>
                  <a:pt x="862143" y="4644"/>
                </a:lnTo>
                <a:lnTo>
                  <a:pt x="909304" y="1170"/>
                </a:lnTo>
                <a:lnTo>
                  <a:pt x="957071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997964" y="2002535"/>
            <a:ext cx="1544320" cy="1912620"/>
          </a:xfrm>
          <a:custGeom>
            <a:avLst/>
            <a:gdLst/>
            <a:ahLst/>
            <a:cxnLst/>
            <a:rect l="l" t="t" r="r" b="b"/>
            <a:pathLst>
              <a:path w="1544320" h="1912620">
                <a:moveTo>
                  <a:pt x="588644" y="0"/>
                </a:moveTo>
                <a:lnTo>
                  <a:pt x="535044" y="1479"/>
                </a:lnTo>
                <a:lnTo>
                  <a:pt x="482219" y="5866"/>
                </a:lnTo>
                <a:lnTo>
                  <a:pt x="430250" y="13082"/>
                </a:lnTo>
                <a:lnTo>
                  <a:pt x="379213" y="23049"/>
                </a:lnTo>
                <a:lnTo>
                  <a:pt x="329187" y="35690"/>
                </a:lnTo>
                <a:lnTo>
                  <a:pt x="280249" y="50927"/>
                </a:lnTo>
                <a:lnTo>
                  <a:pt x="232477" y="68682"/>
                </a:lnTo>
                <a:lnTo>
                  <a:pt x="185950" y="88876"/>
                </a:lnTo>
                <a:lnTo>
                  <a:pt x="140744" y="111433"/>
                </a:lnTo>
                <a:lnTo>
                  <a:pt x="96938" y="136274"/>
                </a:lnTo>
                <a:lnTo>
                  <a:pt x="54610" y="163322"/>
                </a:lnTo>
                <a:lnTo>
                  <a:pt x="0" y="208406"/>
                </a:lnTo>
                <a:lnTo>
                  <a:pt x="86741" y="280035"/>
                </a:lnTo>
                <a:lnTo>
                  <a:pt x="120419" y="315523"/>
                </a:lnTo>
                <a:lnTo>
                  <a:pt x="152267" y="352699"/>
                </a:lnTo>
                <a:lnTo>
                  <a:pt x="182211" y="391491"/>
                </a:lnTo>
                <a:lnTo>
                  <a:pt x="210179" y="431824"/>
                </a:lnTo>
                <a:lnTo>
                  <a:pt x="236097" y="473625"/>
                </a:lnTo>
                <a:lnTo>
                  <a:pt x="259893" y="516821"/>
                </a:lnTo>
                <a:lnTo>
                  <a:pt x="281494" y="561340"/>
                </a:lnTo>
                <a:lnTo>
                  <a:pt x="300827" y="607108"/>
                </a:lnTo>
                <a:lnTo>
                  <a:pt x="317819" y="654052"/>
                </a:lnTo>
                <a:lnTo>
                  <a:pt x="332396" y="702098"/>
                </a:lnTo>
                <a:lnTo>
                  <a:pt x="344487" y="751174"/>
                </a:lnTo>
                <a:lnTo>
                  <a:pt x="354018" y="801206"/>
                </a:lnTo>
                <a:lnTo>
                  <a:pt x="360916" y="852121"/>
                </a:lnTo>
                <a:lnTo>
                  <a:pt x="365108" y="903847"/>
                </a:lnTo>
                <a:lnTo>
                  <a:pt x="366522" y="956310"/>
                </a:lnTo>
                <a:lnTo>
                  <a:pt x="365108" y="1008772"/>
                </a:lnTo>
                <a:lnTo>
                  <a:pt x="360916" y="1060498"/>
                </a:lnTo>
                <a:lnTo>
                  <a:pt x="354018" y="1111413"/>
                </a:lnTo>
                <a:lnTo>
                  <a:pt x="344487" y="1161445"/>
                </a:lnTo>
                <a:lnTo>
                  <a:pt x="332396" y="1210521"/>
                </a:lnTo>
                <a:lnTo>
                  <a:pt x="317819" y="1258567"/>
                </a:lnTo>
                <a:lnTo>
                  <a:pt x="300827" y="1305511"/>
                </a:lnTo>
                <a:lnTo>
                  <a:pt x="281494" y="1351279"/>
                </a:lnTo>
                <a:lnTo>
                  <a:pt x="259893" y="1395798"/>
                </a:lnTo>
                <a:lnTo>
                  <a:pt x="236097" y="1438994"/>
                </a:lnTo>
                <a:lnTo>
                  <a:pt x="210179" y="1480795"/>
                </a:lnTo>
                <a:lnTo>
                  <a:pt x="182211" y="1521128"/>
                </a:lnTo>
                <a:lnTo>
                  <a:pt x="152267" y="1559920"/>
                </a:lnTo>
                <a:lnTo>
                  <a:pt x="120419" y="1597096"/>
                </a:lnTo>
                <a:lnTo>
                  <a:pt x="86741" y="1632584"/>
                </a:lnTo>
                <a:lnTo>
                  <a:pt x="0" y="1704213"/>
                </a:lnTo>
                <a:lnTo>
                  <a:pt x="54610" y="1749297"/>
                </a:lnTo>
                <a:lnTo>
                  <a:pt x="96938" y="1776345"/>
                </a:lnTo>
                <a:lnTo>
                  <a:pt x="140744" y="1801186"/>
                </a:lnTo>
                <a:lnTo>
                  <a:pt x="185952" y="1823744"/>
                </a:lnTo>
                <a:lnTo>
                  <a:pt x="232477" y="1843937"/>
                </a:lnTo>
                <a:lnTo>
                  <a:pt x="280249" y="1861692"/>
                </a:lnTo>
                <a:lnTo>
                  <a:pt x="329187" y="1876929"/>
                </a:lnTo>
                <a:lnTo>
                  <a:pt x="379213" y="1889570"/>
                </a:lnTo>
                <a:lnTo>
                  <a:pt x="430250" y="1899537"/>
                </a:lnTo>
                <a:lnTo>
                  <a:pt x="482219" y="1906753"/>
                </a:lnTo>
                <a:lnTo>
                  <a:pt x="535044" y="1911140"/>
                </a:lnTo>
                <a:lnTo>
                  <a:pt x="588644" y="1912620"/>
                </a:lnTo>
                <a:lnTo>
                  <a:pt x="636320" y="1911449"/>
                </a:lnTo>
                <a:lnTo>
                  <a:pt x="683390" y="1907975"/>
                </a:lnTo>
                <a:lnTo>
                  <a:pt x="729800" y="1902251"/>
                </a:lnTo>
                <a:lnTo>
                  <a:pt x="775495" y="1894334"/>
                </a:lnTo>
                <a:lnTo>
                  <a:pt x="820420" y="1884276"/>
                </a:lnTo>
                <a:lnTo>
                  <a:pt x="864522" y="1872133"/>
                </a:lnTo>
                <a:lnTo>
                  <a:pt x="907744" y="1857961"/>
                </a:lnTo>
                <a:lnTo>
                  <a:pt x="950033" y="1841812"/>
                </a:lnTo>
                <a:lnTo>
                  <a:pt x="991335" y="1823743"/>
                </a:lnTo>
                <a:lnTo>
                  <a:pt x="1031591" y="1803809"/>
                </a:lnTo>
                <a:lnTo>
                  <a:pt x="1070751" y="1782063"/>
                </a:lnTo>
                <a:lnTo>
                  <a:pt x="1108758" y="1758562"/>
                </a:lnTo>
                <a:lnTo>
                  <a:pt x="1145558" y="1733358"/>
                </a:lnTo>
                <a:lnTo>
                  <a:pt x="1181096" y="1706508"/>
                </a:lnTo>
                <a:lnTo>
                  <a:pt x="1215318" y="1678065"/>
                </a:lnTo>
                <a:lnTo>
                  <a:pt x="1248168" y="1648086"/>
                </a:lnTo>
                <a:lnTo>
                  <a:pt x="1279593" y="1616624"/>
                </a:lnTo>
                <a:lnTo>
                  <a:pt x="1309537" y="1583734"/>
                </a:lnTo>
                <a:lnTo>
                  <a:pt x="1337945" y="1549472"/>
                </a:lnTo>
                <a:lnTo>
                  <a:pt x="1364763" y="1513891"/>
                </a:lnTo>
                <a:lnTo>
                  <a:pt x="1389937" y="1477047"/>
                </a:lnTo>
                <a:lnTo>
                  <a:pt x="1413411" y="1438994"/>
                </a:lnTo>
                <a:lnTo>
                  <a:pt x="1435130" y="1399788"/>
                </a:lnTo>
                <a:lnTo>
                  <a:pt x="1455041" y="1359482"/>
                </a:lnTo>
                <a:lnTo>
                  <a:pt x="1473089" y="1318132"/>
                </a:lnTo>
                <a:lnTo>
                  <a:pt x="1489218" y="1275792"/>
                </a:lnTo>
                <a:lnTo>
                  <a:pt x="1503373" y="1232518"/>
                </a:lnTo>
                <a:lnTo>
                  <a:pt x="1515502" y="1188364"/>
                </a:lnTo>
                <a:lnTo>
                  <a:pt x="1525547" y="1143384"/>
                </a:lnTo>
                <a:lnTo>
                  <a:pt x="1533456" y="1097634"/>
                </a:lnTo>
                <a:lnTo>
                  <a:pt x="1539172" y="1051169"/>
                </a:lnTo>
                <a:lnTo>
                  <a:pt x="1542643" y="1004042"/>
                </a:lnTo>
                <a:lnTo>
                  <a:pt x="1543812" y="956310"/>
                </a:lnTo>
                <a:lnTo>
                  <a:pt x="1542643" y="908577"/>
                </a:lnTo>
                <a:lnTo>
                  <a:pt x="1539172" y="861450"/>
                </a:lnTo>
                <a:lnTo>
                  <a:pt x="1533456" y="814985"/>
                </a:lnTo>
                <a:lnTo>
                  <a:pt x="1525547" y="769235"/>
                </a:lnTo>
                <a:lnTo>
                  <a:pt x="1515502" y="724255"/>
                </a:lnTo>
                <a:lnTo>
                  <a:pt x="1503373" y="680101"/>
                </a:lnTo>
                <a:lnTo>
                  <a:pt x="1489218" y="636827"/>
                </a:lnTo>
                <a:lnTo>
                  <a:pt x="1473089" y="594487"/>
                </a:lnTo>
                <a:lnTo>
                  <a:pt x="1455041" y="553137"/>
                </a:lnTo>
                <a:lnTo>
                  <a:pt x="1435130" y="512831"/>
                </a:lnTo>
                <a:lnTo>
                  <a:pt x="1413411" y="473625"/>
                </a:lnTo>
                <a:lnTo>
                  <a:pt x="1389937" y="435572"/>
                </a:lnTo>
                <a:lnTo>
                  <a:pt x="1364763" y="398728"/>
                </a:lnTo>
                <a:lnTo>
                  <a:pt x="1337945" y="363147"/>
                </a:lnTo>
                <a:lnTo>
                  <a:pt x="1309537" y="328885"/>
                </a:lnTo>
                <a:lnTo>
                  <a:pt x="1279593" y="295995"/>
                </a:lnTo>
                <a:lnTo>
                  <a:pt x="1248168" y="264533"/>
                </a:lnTo>
                <a:lnTo>
                  <a:pt x="1215318" y="234554"/>
                </a:lnTo>
                <a:lnTo>
                  <a:pt x="1181096" y="206111"/>
                </a:lnTo>
                <a:lnTo>
                  <a:pt x="1145558" y="179261"/>
                </a:lnTo>
                <a:lnTo>
                  <a:pt x="1108758" y="154057"/>
                </a:lnTo>
                <a:lnTo>
                  <a:pt x="1070751" y="130555"/>
                </a:lnTo>
                <a:lnTo>
                  <a:pt x="1031591" y="108810"/>
                </a:lnTo>
                <a:lnTo>
                  <a:pt x="991333" y="88875"/>
                </a:lnTo>
                <a:lnTo>
                  <a:pt x="950033" y="70807"/>
                </a:lnTo>
                <a:lnTo>
                  <a:pt x="907744" y="54658"/>
                </a:lnTo>
                <a:lnTo>
                  <a:pt x="864522" y="40486"/>
                </a:lnTo>
                <a:lnTo>
                  <a:pt x="820420" y="28343"/>
                </a:lnTo>
                <a:lnTo>
                  <a:pt x="775495" y="18285"/>
                </a:lnTo>
                <a:lnTo>
                  <a:pt x="729800" y="10368"/>
                </a:lnTo>
                <a:lnTo>
                  <a:pt x="683390" y="4644"/>
                </a:lnTo>
                <a:lnTo>
                  <a:pt x="636320" y="1170"/>
                </a:lnTo>
                <a:lnTo>
                  <a:pt x="588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97964" y="2002535"/>
            <a:ext cx="1544320" cy="1912620"/>
          </a:xfrm>
          <a:custGeom>
            <a:avLst/>
            <a:gdLst/>
            <a:ahLst/>
            <a:cxnLst/>
            <a:rect l="l" t="t" r="r" b="b"/>
            <a:pathLst>
              <a:path w="1544320" h="1912620">
                <a:moveTo>
                  <a:pt x="588644" y="0"/>
                </a:moveTo>
                <a:lnTo>
                  <a:pt x="636320" y="1170"/>
                </a:lnTo>
                <a:lnTo>
                  <a:pt x="683390" y="4644"/>
                </a:lnTo>
                <a:lnTo>
                  <a:pt x="729800" y="10368"/>
                </a:lnTo>
                <a:lnTo>
                  <a:pt x="775495" y="18285"/>
                </a:lnTo>
                <a:lnTo>
                  <a:pt x="820420" y="28343"/>
                </a:lnTo>
                <a:lnTo>
                  <a:pt x="864522" y="40486"/>
                </a:lnTo>
                <a:lnTo>
                  <a:pt x="907744" y="54658"/>
                </a:lnTo>
                <a:lnTo>
                  <a:pt x="950033" y="70807"/>
                </a:lnTo>
                <a:lnTo>
                  <a:pt x="991333" y="88875"/>
                </a:lnTo>
                <a:lnTo>
                  <a:pt x="1031591" y="108810"/>
                </a:lnTo>
                <a:lnTo>
                  <a:pt x="1070751" y="130555"/>
                </a:lnTo>
                <a:lnTo>
                  <a:pt x="1108758" y="154057"/>
                </a:lnTo>
                <a:lnTo>
                  <a:pt x="1145558" y="179261"/>
                </a:lnTo>
                <a:lnTo>
                  <a:pt x="1181096" y="206111"/>
                </a:lnTo>
                <a:lnTo>
                  <a:pt x="1215318" y="234554"/>
                </a:lnTo>
                <a:lnTo>
                  <a:pt x="1248168" y="264533"/>
                </a:lnTo>
                <a:lnTo>
                  <a:pt x="1279593" y="295995"/>
                </a:lnTo>
                <a:lnTo>
                  <a:pt x="1309537" y="328885"/>
                </a:lnTo>
                <a:lnTo>
                  <a:pt x="1337945" y="363147"/>
                </a:lnTo>
                <a:lnTo>
                  <a:pt x="1364763" y="398728"/>
                </a:lnTo>
                <a:lnTo>
                  <a:pt x="1389937" y="435572"/>
                </a:lnTo>
                <a:lnTo>
                  <a:pt x="1413411" y="473625"/>
                </a:lnTo>
                <a:lnTo>
                  <a:pt x="1435130" y="512831"/>
                </a:lnTo>
                <a:lnTo>
                  <a:pt x="1455041" y="553137"/>
                </a:lnTo>
                <a:lnTo>
                  <a:pt x="1473089" y="594487"/>
                </a:lnTo>
                <a:lnTo>
                  <a:pt x="1489218" y="636827"/>
                </a:lnTo>
                <a:lnTo>
                  <a:pt x="1503373" y="680101"/>
                </a:lnTo>
                <a:lnTo>
                  <a:pt x="1515502" y="724255"/>
                </a:lnTo>
                <a:lnTo>
                  <a:pt x="1525547" y="769235"/>
                </a:lnTo>
                <a:lnTo>
                  <a:pt x="1533456" y="814985"/>
                </a:lnTo>
                <a:lnTo>
                  <a:pt x="1539172" y="861450"/>
                </a:lnTo>
                <a:lnTo>
                  <a:pt x="1542643" y="908577"/>
                </a:lnTo>
                <a:lnTo>
                  <a:pt x="1543812" y="956310"/>
                </a:lnTo>
                <a:lnTo>
                  <a:pt x="1542643" y="1004042"/>
                </a:lnTo>
                <a:lnTo>
                  <a:pt x="1539172" y="1051169"/>
                </a:lnTo>
                <a:lnTo>
                  <a:pt x="1533456" y="1097634"/>
                </a:lnTo>
                <a:lnTo>
                  <a:pt x="1525547" y="1143384"/>
                </a:lnTo>
                <a:lnTo>
                  <a:pt x="1515502" y="1188364"/>
                </a:lnTo>
                <a:lnTo>
                  <a:pt x="1503373" y="1232518"/>
                </a:lnTo>
                <a:lnTo>
                  <a:pt x="1489218" y="1275792"/>
                </a:lnTo>
                <a:lnTo>
                  <a:pt x="1473089" y="1318132"/>
                </a:lnTo>
                <a:lnTo>
                  <a:pt x="1455041" y="1359482"/>
                </a:lnTo>
                <a:lnTo>
                  <a:pt x="1435130" y="1399788"/>
                </a:lnTo>
                <a:lnTo>
                  <a:pt x="1413411" y="1438994"/>
                </a:lnTo>
                <a:lnTo>
                  <a:pt x="1389937" y="1477047"/>
                </a:lnTo>
                <a:lnTo>
                  <a:pt x="1364763" y="1513891"/>
                </a:lnTo>
                <a:lnTo>
                  <a:pt x="1337945" y="1549472"/>
                </a:lnTo>
                <a:lnTo>
                  <a:pt x="1309537" y="1583734"/>
                </a:lnTo>
                <a:lnTo>
                  <a:pt x="1279593" y="1616624"/>
                </a:lnTo>
                <a:lnTo>
                  <a:pt x="1248168" y="1648086"/>
                </a:lnTo>
                <a:lnTo>
                  <a:pt x="1215318" y="1678065"/>
                </a:lnTo>
                <a:lnTo>
                  <a:pt x="1181096" y="1706508"/>
                </a:lnTo>
                <a:lnTo>
                  <a:pt x="1145558" y="1733358"/>
                </a:lnTo>
                <a:lnTo>
                  <a:pt x="1108758" y="1758562"/>
                </a:lnTo>
                <a:lnTo>
                  <a:pt x="1070751" y="1782063"/>
                </a:lnTo>
                <a:lnTo>
                  <a:pt x="1031591" y="1803809"/>
                </a:lnTo>
                <a:lnTo>
                  <a:pt x="991333" y="1823744"/>
                </a:lnTo>
                <a:lnTo>
                  <a:pt x="950033" y="1841812"/>
                </a:lnTo>
                <a:lnTo>
                  <a:pt x="907744" y="1857961"/>
                </a:lnTo>
                <a:lnTo>
                  <a:pt x="864522" y="1872133"/>
                </a:lnTo>
                <a:lnTo>
                  <a:pt x="820420" y="1884276"/>
                </a:lnTo>
                <a:lnTo>
                  <a:pt x="775495" y="1894334"/>
                </a:lnTo>
                <a:lnTo>
                  <a:pt x="729800" y="1902251"/>
                </a:lnTo>
                <a:lnTo>
                  <a:pt x="683390" y="1907975"/>
                </a:lnTo>
                <a:lnTo>
                  <a:pt x="636320" y="1911449"/>
                </a:lnTo>
                <a:lnTo>
                  <a:pt x="588644" y="1912620"/>
                </a:lnTo>
                <a:lnTo>
                  <a:pt x="535044" y="1911140"/>
                </a:lnTo>
                <a:lnTo>
                  <a:pt x="482219" y="1906753"/>
                </a:lnTo>
                <a:lnTo>
                  <a:pt x="430250" y="1899537"/>
                </a:lnTo>
                <a:lnTo>
                  <a:pt x="379213" y="1889570"/>
                </a:lnTo>
                <a:lnTo>
                  <a:pt x="329187" y="1876929"/>
                </a:lnTo>
                <a:lnTo>
                  <a:pt x="280249" y="1861692"/>
                </a:lnTo>
                <a:lnTo>
                  <a:pt x="232477" y="1843937"/>
                </a:lnTo>
                <a:lnTo>
                  <a:pt x="185950" y="1823743"/>
                </a:lnTo>
                <a:lnTo>
                  <a:pt x="140744" y="1801186"/>
                </a:lnTo>
                <a:lnTo>
                  <a:pt x="96938" y="1776345"/>
                </a:lnTo>
                <a:lnTo>
                  <a:pt x="54610" y="1749297"/>
                </a:lnTo>
                <a:lnTo>
                  <a:pt x="0" y="1704213"/>
                </a:lnTo>
                <a:lnTo>
                  <a:pt x="86741" y="1632584"/>
                </a:lnTo>
                <a:lnTo>
                  <a:pt x="120419" y="1597096"/>
                </a:lnTo>
                <a:lnTo>
                  <a:pt x="152267" y="1559920"/>
                </a:lnTo>
                <a:lnTo>
                  <a:pt x="182211" y="1521128"/>
                </a:lnTo>
                <a:lnTo>
                  <a:pt x="210179" y="1480795"/>
                </a:lnTo>
                <a:lnTo>
                  <a:pt x="236097" y="1438994"/>
                </a:lnTo>
                <a:lnTo>
                  <a:pt x="259893" y="1395798"/>
                </a:lnTo>
                <a:lnTo>
                  <a:pt x="281494" y="1351279"/>
                </a:lnTo>
                <a:lnTo>
                  <a:pt x="300827" y="1305511"/>
                </a:lnTo>
                <a:lnTo>
                  <a:pt x="317819" y="1258567"/>
                </a:lnTo>
                <a:lnTo>
                  <a:pt x="332396" y="1210521"/>
                </a:lnTo>
                <a:lnTo>
                  <a:pt x="344487" y="1161445"/>
                </a:lnTo>
                <a:lnTo>
                  <a:pt x="354018" y="1111413"/>
                </a:lnTo>
                <a:lnTo>
                  <a:pt x="360916" y="1060498"/>
                </a:lnTo>
                <a:lnTo>
                  <a:pt x="365108" y="1008772"/>
                </a:lnTo>
                <a:lnTo>
                  <a:pt x="366522" y="956310"/>
                </a:lnTo>
                <a:lnTo>
                  <a:pt x="365108" y="903847"/>
                </a:lnTo>
                <a:lnTo>
                  <a:pt x="360916" y="852121"/>
                </a:lnTo>
                <a:lnTo>
                  <a:pt x="354018" y="801206"/>
                </a:lnTo>
                <a:lnTo>
                  <a:pt x="344487" y="751174"/>
                </a:lnTo>
                <a:lnTo>
                  <a:pt x="332396" y="702098"/>
                </a:lnTo>
                <a:lnTo>
                  <a:pt x="317819" y="654052"/>
                </a:lnTo>
                <a:lnTo>
                  <a:pt x="300827" y="607108"/>
                </a:lnTo>
                <a:lnTo>
                  <a:pt x="281494" y="561340"/>
                </a:lnTo>
                <a:lnTo>
                  <a:pt x="259893" y="516821"/>
                </a:lnTo>
                <a:lnTo>
                  <a:pt x="236097" y="473625"/>
                </a:lnTo>
                <a:lnTo>
                  <a:pt x="210179" y="431824"/>
                </a:lnTo>
                <a:lnTo>
                  <a:pt x="182211" y="391491"/>
                </a:lnTo>
                <a:lnTo>
                  <a:pt x="152267" y="352699"/>
                </a:lnTo>
                <a:lnTo>
                  <a:pt x="120419" y="315523"/>
                </a:lnTo>
                <a:lnTo>
                  <a:pt x="86741" y="280035"/>
                </a:lnTo>
                <a:lnTo>
                  <a:pt x="0" y="208406"/>
                </a:lnTo>
                <a:lnTo>
                  <a:pt x="54610" y="163322"/>
                </a:lnTo>
                <a:lnTo>
                  <a:pt x="96938" y="136274"/>
                </a:lnTo>
                <a:lnTo>
                  <a:pt x="140744" y="111433"/>
                </a:lnTo>
                <a:lnTo>
                  <a:pt x="185950" y="88876"/>
                </a:lnTo>
                <a:lnTo>
                  <a:pt x="232477" y="68682"/>
                </a:lnTo>
                <a:lnTo>
                  <a:pt x="280249" y="50927"/>
                </a:lnTo>
                <a:lnTo>
                  <a:pt x="329187" y="35690"/>
                </a:lnTo>
                <a:lnTo>
                  <a:pt x="379213" y="23049"/>
                </a:lnTo>
                <a:lnTo>
                  <a:pt x="430250" y="13082"/>
                </a:lnTo>
                <a:lnTo>
                  <a:pt x="482219" y="5866"/>
                </a:lnTo>
                <a:lnTo>
                  <a:pt x="535044" y="1479"/>
                </a:lnTo>
                <a:lnTo>
                  <a:pt x="588644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971531" y="2211323"/>
            <a:ext cx="736600" cy="1495425"/>
          </a:xfrm>
          <a:custGeom>
            <a:avLst/>
            <a:gdLst/>
            <a:ahLst/>
            <a:cxnLst/>
            <a:rect l="l" t="t" r="r" b="b"/>
            <a:pathLst>
              <a:path w="736600" h="1495425">
                <a:moveTo>
                  <a:pt x="368046" y="0"/>
                </a:moveTo>
                <a:lnTo>
                  <a:pt x="455168" y="71627"/>
                </a:lnTo>
                <a:lnTo>
                  <a:pt x="488993" y="107091"/>
                </a:lnTo>
                <a:lnTo>
                  <a:pt x="520978" y="144242"/>
                </a:lnTo>
                <a:lnTo>
                  <a:pt x="551049" y="183008"/>
                </a:lnTo>
                <a:lnTo>
                  <a:pt x="579134" y="223315"/>
                </a:lnTo>
                <a:lnTo>
                  <a:pt x="605159" y="265091"/>
                </a:lnTo>
                <a:lnTo>
                  <a:pt x="629052" y="308262"/>
                </a:lnTo>
                <a:lnTo>
                  <a:pt x="650739" y="352755"/>
                </a:lnTo>
                <a:lnTo>
                  <a:pt x="670148" y="398498"/>
                </a:lnTo>
                <a:lnTo>
                  <a:pt x="687206" y="445416"/>
                </a:lnTo>
                <a:lnTo>
                  <a:pt x="701839" y="493437"/>
                </a:lnTo>
                <a:lnTo>
                  <a:pt x="713976" y="542487"/>
                </a:lnTo>
                <a:lnTo>
                  <a:pt x="723542" y="592494"/>
                </a:lnTo>
                <a:lnTo>
                  <a:pt x="730465" y="643384"/>
                </a:lnTo>
                <a:lnTo>
                  <a:pt x="734673" y="695084"/>
                </a:lnTo>
                <a:lnTo>
                  <a:pt x="736092" y="747522"/>
                </a:lnTo>
                <a:lnTo>
                  <a:pt x="734673" y="799959"/>
                </a:lnTo>
                <a:lnTo>
                  <a:pt x="730465" y="851659"/>
                </a:lnTo>
                <a:lnTo>
                  <a:pt x="723542" y="902549"/>
                </a:lnTo>
                <a:lnTo>
                  <a:pt x="713976" y="952556"/>
                </a:lnTo>
                <a:lnTo>
                  <a:pt x="701839" y="1001606"/>
                </a:lnTo>
                <a:lnTo>
                  <a:pt x="687206" y="1049627"/>
                </a:lnTo>
                <a:lnTo>
                  <a:pt x="670148" y="1096545"/>
                </a:lnTo>
                <a:lnTo>
                  <a:pt x="650739" y="1142288"/>
                </a:lnTo>
                <a:lnTo>
                  <a:pt x="629052" y="1186781"/>
                </a:lnTo>
                <a:lnTo>
                  <a:pt x="605159" y="1229952"/>
                </a:lnTo>
                <a:lnTo>
                  <a:pt x="579134" y="1271728"/>
                </a:lnTo>
                <a:lnTo>
                  <a:pt x="551049" y="1312035"/>
                </a:lnTo>
                <a:lnTo>
                  <a:pt x="520978" y="1350801"/>
                </a:lnTo>
                <a:lnTo>
                  <a:pt x="488993" y="1387952"/>
                </a:lnTo>
                <a:lnTo>
                  <a:pt x="455168" y="1423415"/>
                </a:lnTo>
                <a:lnTo>
                  <a:pt x="368046" y="1495044"/>
                </a:lnTo>
                <a:lnTo>
                  <a:pt x="280924" y="1423415"/>
                </a:lnTo>
                <a:lnTo>
                  <a:pt x="247098" y="1387952"/>
                </a:lnTo>
                <a:lnTo>
                  <a:pt x="215113" y="1350801"/>
                </a:lnTo>
                <a:lnTo>
                  <a:pt x="185042" y="1312035"/>
                </a:lnTo>
                <a:lnTo>
                  <a:pt x="156957" y="1271728"/>
                </a:lnTo>
                <a:lnTo>
                  <a:pt x="130932" y="1229952"/>
                </a:lnTo>
                <a:lnTo>
                  <a:pt x="107039" y="1186781"/>
                </a:lnTo>
                <a:lnTo>
                  <a:pt x="85352" y="1142288"/>
                </a:lnTo>
                <a:lnTo>
                  <a:pt x="65943" y="1096545"/>
                </a:lnTo>
                <a:lnTo>
                  <a:pt x="48885" y="1049627"/>
                </a:lnTo>
                <a:lnTo>
                  <a:pt x="34252" y="1001606"/>
                </a:lnTo>
                <a:lnTo>
                  <a:pt x="22115" y="952556"/>
                </a:lnTo>
                <a:lnTo>
                  <a:pt x="12549" y="902549"/>
                </a:lnTo>
                <a:lnTo>
                  <a:pt x="5626" y="851659"/>
                </a:lnTo>
                <a:lnTo>
                  <a:pt x="1418" y="799959"/>
                </a:lnTo>
                <a:lnTo>
                  <a:pt x="0" y="747522"/>
                </a:lnTo>
                <a:lnTo>
                  <a:pt x="1418" y="695084"/>
                </a:lnTo>
                <a:lnTo>
                  <a:pt x="5626" y="643384"/>
                </a:lnTo>
                <a:lnTo>
                  <a:pt x="12549" y="592494"/>
                </a:lnTo>
                <a:lnTo>
                  <a:pt x="22115" y="542487"/>
                </a:lnTo>
                <a:lnTo>
                  <a:pt x="34252" y="493437"/>
                </a:lnTo>
                <a:lnTo>
                  <a:pt x="48885" y="445416"/>
                </a:lnTo>
                <a:lnTo>
                  <a:pt x="65943" y="398498"/>
                </a:lnTo>
                <a:lnTo>
                  <a:pt x="85352" y="352755"/>
                </a:lnTo>
                <a:lnTo>
                  <a:pt x="107039" y="308262"/>
                </a:lnTo>
                <a:lnTo>
                  <a:pt x="130932" y="265091"/>
                </a:lnTo>
                <a:lnTo>
                  <a:pt x="156957" y="223315"/>
                </a:lnTo>
                <a:lnTo>
                  <a:pt x="185042" y="183008"/>
                </a:lnTo>
                <a:lnTo>
                  <a:pt x="215113" y="144242"/>
                </a:lnTo>
                <a:lnTo>
                  <a:pt x="247098" y="107091"/>
                </a:lnTo>
                <a:lnTo>
                  <a:pt x="280924" y="71627"/>
                </a:lnTo>
                <a:lnTo>
                  <a:pt x="368046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793480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957072" y="0"/>
                </a:moveTo>
                <a:lnTo>
                  <a:pt x="909304" y="1170"/>
                </a:lnTo>
                <a:lnTo>
                  <a:pt x="862143" y="4644"/>
                </a:lnTo>
                <a:lnTo>
                  <a:pt x="815643" y="10368"/>
                </a:lnTo>
                <a:lnTo>
                  <a:pt x="769859" y="18285"/>
                </a:lnTo>
                <a:lnTo>
                  <a:pt x="724845" y="28343"/>
                </a:lnTo>
                <a:lnTo>
                  <a:pt x="680657" y="40486"/>
                </a:lnTo>
                <a:lnTo>
                  <a:pt x="637350" y="54658"/>
                </a:lnTo>
                <a:lnTo>
                  <a:pt x="594977" y="70807"/>
                </a:lnTo>
                <a:lnTo>
                  <a:pt x="553593" y="88876"/>
                </a:lnTo>
                <a:lnTo>
                  <a:pt x="513258" y="108810"/>
                </a:lnTo>
                <a:lnTo>
                  <a:pt x="474020" y="130555"/>
                </a:lnTo>
                <a:lnTo>
                  <a:pt x="435937" y="154057"/>
                </a:lnTo>
                <a:lnTo>
                  <a:pt x="399063" y="179261"/>
                </a:lnTo>
                <a:lnTo>
                  <a:pt x="363453" y="206111"/>
                </a:lnTo>
                <a:lnTo>
                  <a:pt x="329163" y="234554"/>
                </a:lnTo>
                <a:lnTo>
                  <a:pt x="296246" y="264533"/>
                </a:lnTo>
                <a:lnTo>
                  <a:pt x="264758" y="295995"/>
                </a:lnTo>
                <a:lnTo>
                  <a:pt x="234754" y="328885"/>
                </a:lnTo>
                <a:lnTo>
                  <a:pt x="206288" y="363147"/>
                </a:lnTo>
                <a:lnTo>
                  <a:pt x="179415" y="398728"/>
                </a:lnTo>
                <a:lnTo>
                  <a:pt x="154190" y="435572"/>
                </a:lnTo>
                <a:lnTo>
                  <a:pt x="130668" y="473625"/>
                </a:lnTo>
                <a:lnTo>
                  <a:pt x="108904" y="512831"/>
                </a:lnTo>
                <a:lnTo>
                  <a:pt x="88953" y="553137"/>
                </a:lnTo>
                <a:lnTo>
                  <a:pt x="70868" y="594487"/>
                </a:lnTo>
                <a:lnTo>
                  <a:pt x="54706" y="636827"/>
                </a:lnTo>
                <a:lnTo>
                  <a:pt x="40521" y="680101"/>
                </a:lnTo>
                <a:lnTo>
                  <a:pt x="28368" y="724255"/>
                </a:lnTo>
                <a:lnTo>
                  <a:pt x="18302" y="769235"/>
                </a:lnTo>
                <a:lnTo>
                  <a:pt x="10377" y="814985"/>
                </a:lnTo>
                <a:lnTo>
                  <a:pt x="4648" y="861450"/>
                </a:lnTo>
                <a:lnTo>
                  <a:pt x="1171" y="908577"/>
                </a:lnTo>
                <a:lnTo>
                  <a:pt x="0" y="956310"/>
                </a:lnTo>
                <a:lnTo>
                  <a:pt x="1171" y="1004042"/>
                </a:lnTo>
                <a:lnTo>
                  <a:pt x="4648" y="1051169"/>
                </a:lnTo>
                <a:lnTo>
                  <a:pt x="10377" y="1097634"/>
                </a:lnTo>
                <a:lnTo>
                  <a:pt x="18302" y="1143384"/>
                </a:lnTo>
                <a:lnTo>
                  <a:pt x="28368" y="1188364"/>
                </a:lnTo>
                <a:lnTo>
                  <a:pt x="40521" y="1232518"/>
                </a:lnTo>
                <a:lnTo>
                  <a:pt x="54706" y="1275792"/>
                </a:lnTo>
                <a:lnTo>
                  <a:pt x="70868" y="1318132"/>
                </a:lnTo>
                <a:lnTo>
                  <a:pt x="88953" y="1359482"/>
                </a:lnTo>
                <a:lnTo>
                  <a:pt x="108904" y="1399788"/>
                </a:lnTo>
                <a:lnTo>
                  <a:pt x="130668" y="1438994"/>
                </a:lnTo>
                <a:lnTo>
                  <a:pt x="154190" y="1477047"/>
                </a:lnTo>
                <a:lnTo>
                  <a:pt x="179415" y="1513891"/>
                </a:lnTo>
                <a:lnTo>
                  <a:pt x="206288" y="1549472"/>
                </a:lnTo>
                <a:lnTo>
                  <a:pt x="234754" y="1583734"/>
                </a:lnTo>
                <a:lnTo>
                  <a:pt x="264758" y="1616624"/>
                </a:lnTo>
                <a:lnTo>
                  <a:pt x="296246" y="1648086"/>
                </a:lnTo>
                <a:lnTo>
                  <a:pt x="329163" y="1678065"/>
                </a:lnTo>
                <a:lnTo>
                  <a:pt x="363453" y="1706508"/>
                </a:lnTo>
                <a:lnTo>
                  <a:pt x="399063" y="1733358"/>
                </a:lnTo>
                <a:lnTo>
                  <a:pt x="435937" y="1758562"/>
                </a:lnTo>
                <a:lnTo>
                  <a:pt x="474020" y="1782063"/>
                </a:lnTo>
                <a:lnTo>
                  <a:pt x="513258" y="1803809"/>
                </a:lnTo>
                <a:lnTo>
                  <a:pt x="553595" y="1823744"/>
                </a:lnTo>
                <a:lnTo>
                  <a:pt x="594977" y="1841812"/>
                </a:lnTo>
                <a:lnTo>
                  <a:pt x="637350" y="1857961"/>
                </a:lnTo>
                <a:lnTo>
                  <a:pt x="680657" y="1872133"/>
                </a:lnTo>
                <a:lnTo>
                  <a:pt x="724845" y="1884276"/>
                </a:lnTo>
                <a:lnTo>
                  <a:pt x="769859" y="1894334"/>
                </a:lnTo>
                <a:lnTo>
                  <a:pt x="815643" y="1902251"/>
                </a:lnTo>
                <a:lnTo>
                  <a:pt x="862143" y="1907975"/>
                </a:lnTo>
                <a:lnTo>
                  <a:pt x="909304" y="1911449"/>
                </a:lnTo>
                <a:lnTo>
                  <a:pt x="957072" y="1912620"/>
                </a:lnTo>
                <a:lnTo>
                  <a:pt x="1010776" y="1911140"/>
                </a:lnTo>
                <a:lnTo>
                  <a:pt x="1063704" y="1906753"/>
                </a:lnTo>
                <a:lnTo>
                  <a:pt x="1115775" y="1899537"/>
                </a:lnTo>
                <a:lnTo>
                  <a:pt x="1166912" y="1889570"/>
                </a:lnTo>
                <a:lnTo>
                  <a:pt x="1217036" y="1876929"/>
                </a:lnTo>
                <a:lnTo>
                  <a:pt x="1266070" y="1861692"/>
                </a:lnTo>
                <a:lnTo>
                  <a:pt x="1313933" y="1843937"/>
                </a:lnTo>
                <a:lnTo>
                  <a:pt x="1360549" y="1823743"/>
                </a:lnTo>
                <a:lnTo>
                  <a:pt x="1405838" y="1801186"/>
                </a:lnTo>
                <a:lnTo>
                  <a:pt x="1449722" y="1776345"/>
                </a:lnTo>
                <a:lnTo>
                  <a:pt x="1492123" y="1749297"/>
                </a:lnTo>
                <a:lnTo>
                  <a:pt x="1546860" y="1704213"/>
                </a:lnTo>
                <a:lnTo>
                  <a:pt x="1459865" y="1632584"/>
                </a:lnTo>
                <a:lnTo>
                  <a:pt x="1426135" y="1597096"/>
                </a:lnTo>
                <a:lnTo>
                  <a:pt x="1394237" y="1559920"/>
                </a:lnTo>
                <a:lnTo>
                  <a:pt x="1364244" y="1521128"/>
                </a:lnTo>
                <a:lnTo>
                  <a:pt x="1336228" y="1480795"/>
                </a:lnTo>
                <a:lnTo>
                  <a:pt x="1310263" y="1438994"/>
                </a:lnTo>
                <a:lnTo>
                  <a:pt x="1286423" y="1395798"/>
                </a:lnTo>
                <a:lnTo>
                  <a:pt x="1264781" y="1351279"/>
                </a:lnTo>
                <a:lnTo>
                  <a:pt x="1245410" y="1305511"/>
                </a:lnTo>
                <a:lnTo>
                  <a:pt x="1228384" y="1258567"/>
                </a:lnTo>
                <a:lnTo>
                  <a:pt x="1213776" y="1210521"/>
                </a:lnTo>
                <a:lnTo>
                  <a:pt x="1201660" y="1161445"/>
                </a:lnTo>
                <a:lnTo>
                  <a:pt x="1192108" y="1111413"/>
                </a:lnTo>
                <a:lnTo>
                  <a:pt x="1185194" y="1060498"/>
                </a:lnTo>
                <a:lnTo>
                  <a:pt x="1180992" y="1008772"/>
                </a:lnTo>
                <a:lnTo>
                  <a:pt x="1179576" y="956310"/>
                </a:lnTo>
                <a:lnTo>
                  <a:pt x="1180992" y="903847"/>
                </a:lnTo>
                <a:lnTo>
                  <a:pt x="1185194" y="852121"/>
                </a:lnTo>
                <a:lnTo>
                  <a:pt x="1192108" y="801206"/>
                </a:lnTo>
                <a:lnTo>
                  <a:pt x="1201660" y="751174"/>
                </a:lnTo>
                <a:lnTo>
                  <a:pt x="1213776" y="702098"/>
                </a:lnTo>
                <a:lnTo>
                  <a:pt x="1228384" y="654052"/>
                </a:lnTo>
                <a:lnTo>
                  <a:pt x="1245410" y="607108"/>
                </a:lnTo>
                <a:lnTo>
                  <a:pt x="1264781" y="561340"/>
                </a:lnTo>
                <a:lnTo>
                  <a:pt x="1286423" y="516821"/>
                </a:lnTo>
                <a:lnTo>
                  <a:pt x="1310263" y="473625"/>
                </a:lnTo>
                <a:lnTo>
                  <a:pt x="1336228" y="431824"/>
                </a:lnTo>
                <a:lnTo>
                  <a:pt x="1364244" y="391491"/>
                </a:lnTo>
                <a:lnTo>
                  <a:pt x="1394237" y="352699"/>
                </a:lnTo>
                <a:lnTo>
                  <a:pt x="1426135" y="315523"/>
                </a:lnTo>
                <a:lnTo>
                  <a:pt x="1459865" y="280035"/>
                </a:lnTo>
                <a:lnTo>
                  <a:pt x="1546860" y="208406"/>
                </a:lnTo>
                <a:lnTo>
                  <a:pt x="1492123" y="163322"/>
                </a:lnTo>
                <a:lnTo>
                  <a:pt x="1449722" y="136274"/>
                </a:lnTo>
                <a:lnTo>
                  <a:pt x="1405838" y="111433"/>
                </a:lnTo>
                <a:lnTo>
                  <a:pt x="1360546" y="88875"/>
                </a:lnTo>
                <a:lnTo>
                  <a:pt x="1313933" y="68682"/>
                </a:lnTo>
                <a:lnTo>
                  <a:pt x="1266070" y="50927"/>
                </a:lnTo>
                <a:lnTo>
                  <a:pt x="1217036" y="35690"/>
                </a:lnTo>
                <a:lnTo>
                  <a:pt x="1166912" y="23049"/>
                </a:lnTo>
                <a:lnTo>
                  <a:pt x="1115775" y="13082"/>
                </a:lnTo>
                <a:lnTo>
                  <a:pt x="1063704" y="5866"/>
                </a:lnTo>
                <a:lnTo>
                  <a:pt x="1010776" y="1479"/>
                </a:lnTo>
                <a:lnTo>
                  <a:pt x="957072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793480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957072" y="0"/>
                </a:moveTo>
                <a:lnTo>
                  <a:pt x="1010776" y="1479"/>
                </a:lnTo>
                <a:lnTo>
                  <a:pt x="1063704" y="5866"/>
                </a:lnTo>
                <a:lnTo>
                  <a:pt x="1115775" y="13082"/>
                </a:lnTo>
                <a:lnTo>
                  <a:pt x="1166912" y="23049"/>
                </a:lnTo>
                <a:lnTo>
                  <a:pt x="1217036" y="35690"/>
                </a:lnTo>
                <a:lnTo>
                  <a:pt x="1266070" y="50927"/>
                </a:lnTo>
                <a:lnTo>
                  <a:pt x="1313933" y="68682"/>
                </a:lnTo>
                <a:lnTo>
                  <a:pt x="1360549" y="88876"/>
                </a:lnTo>
                <a:lnTo>
                  <a:pt x="1405838" y="111433"/>
                </a:lnTo>
                <a:lnTo>
                  <a:pt x="1449722" y="136274"/>
                </a:lnTo>
                <a:lnTo>
                  <a:pt x="1492123" y="163322"/>
                </a:lnTo>
                <a:lnTo>
                  <a:pt x="1546860" y="208406"/>
                </a:lnTo>
                <a:lnTo>
                  <a:pt x="1459865" y="280035"/>
                </a:lnTo>
                <a:lnTo>
                  <a:pt x="1426135" y="315523"/>
                </a:lnTo>
                <a:lnTo>
                  <a:pt x="1394237" y="352699"/>
                </a:lnTo>
                <a:lnTo>
                  <a:pt x="1364244" y="391491"/>
                </a:lnTo>
                <a:lnTo>
                  <a:pt x="1336228" y="431824"/>
                </a:lnTo>
                <a:lnTo>
                  <a:pt x="1310263" y="473625"/>
                </a:lnTo>
                <a:lnTo>
                  <a:pt x="1286423" y="516821"/>
                </a:lnTo>
                <a:lnTo>
                  <a:pt x="1264781" y="561340"/>
                </a:lnTo>
                <a:lnTo>
                  <a:pt x="1245410" y="607108"/>
                </a:lnTo>
                <a:lnTo>
                  <a:pt x="1228384" y="654052"/>
                </a:lnTo>
                <a:lnTo>
                  <a:pt x="1213776" y="702098"/>
                </a:lnTo>
                <a:lnTo>
                  <a:pt x="1201660" y="751174"/>
                </a:lnTo>
                <a:lnTo>
                  <a:pt x="1192108" y="801206"/>
                </a:lnTo>
                <a:lnTo>
                  <a:pt x="1185194" y="852121"/>
                </a:lnTo>
                <a:lnTo>
                  <a:pt x="1180992" y="903847"/>
                </a:lnTo>
                <a:lnTo>
                  <a:pt x="1179576" y="956310"/>
                </a:lnTo>
                <a:lnTo>
                  <a:pt x="1180992" y="1008772"/>
                </a:lnTo>
                <a:lnTo>
                  <a:pt x="1185194" y="1060498"/>
                </a:lnTo>
                <a:lnTo>
                  <a:pt x="1192108" y="1111413"/>
                </a:lnTo>
                <a:lnTo>
                  <a:pt x="1201660" y="1161445"/>
                </a:lnTo>
                <a:lnTo>
                  <a:pt x="1213776" y="1210521"/>
                </a:lnTo>
                <a:lnTo>
                  <a:pt x="1228384" y="1258567"/>
                </a:lnTo>
                <a:lnTo>
                  <a:pt x="1245410" y="1305511"/>
                </a:lnTo>
                <a:lnTo>
                  <a:pt x="1264781" y="1351279"/>
                </a:lnTo>
                <a:lnTo>
                  <a:pt x="1286423" y="1395798"/>
                </a:lnTo>
                <a:lnTo>
                  <a:pt x="1310263" y="1438994"/>
                </a:lnTo>
                <a:lnTo>
                  <a:pt x="1336228" y="1480795"/>
                </a:lnTo>
                <a:lnTo>
                  <a:pt x="1364244" y="1521128"/>
                </a:lnTo>
                <a:lnTo>
                  <a:pt x="1394237" y="1559920"/>
                </a:lnTo>
                <a:lnTo>
                  <a:pt x="1426135" y="1597096"/>
                </a:lnTo>
                <a:lnTo>
                  <a:pt x="1459865" y="1632584"/>
                </a:lnTo>
                <a:lnTo>
                  <a:pt x="1546860" y="1704213"/>
                </a:lnTo>
                <a:lnTo>
                  <a:pt x="1492123" y="1749297"/>
                </a:lnTo>
                <a:lnTo>
                  <a:pt x="1449722" y="1776345"/>
                </a:lnTo>
                <a:lnTo>
                  <a:pt x="1405838" y="1801186"/>
                </a:lnTo>
                <a:lnTo>
                  <a:pt x="1360549" y="1823743"/>
                </a:lnTo>
                <a:lnTo>
                  <a:pt x="1313933" y="1843937"/>
                </a:lnTo>
                <a:lnTo>
                  <a:pt x="1266070" y="1861692"/>
                </a:lnTo>
                <a:lnTo>
                  <a:pt x="1217036" y="1876929"/>
                </a:lnTo>
                <a:lnTo>
                  <a:pt x="1166912" y="1889570"/>
                </a:lnTo>
                <a:lnTo>
                  <a:pt x="1115775" y="1899537"/>
                </a:lnTo>
                <a:lnTo>
                  <a:pt x="1063704" y="1906753"/>
                </a:lnTo>
                <a:lnTo>
                  <a:pt x="1010776" y="1911140"/>
                </a:lnTo>
                <a:lnTo>
                  <a:pt x="957072" y="1912620"/>
                </a:lnTo>
                <a:lnTo>
                  <a:pt x="909304" y="1911449"/>
                </a:lnTo>
                <a:lnTo>
                  <a:pt x="862143" y="1907975"/>
                </a:lnTo>
                <a:lnTo>
                  <a:pt x="815643" y="1902251"/>
                </a:lnTo>
                <a:lnTo>
                  <a:pt x="769859" y="1894334"/>
                </a:lnTo>
                <a:lnTo>
                  <a:pt x="724845" y="1884276"/>
                </a:lnTo>
                <a:lnTo>
                  <a:pt x="680657" y="1872133"/>
                </a:lnTo>
                <a:lnTo>
                  <a:pt x="637350" y="1857961"/>
                </a:lnTo>
                <a:lnTo>
                  <a:pt x="594977" y="1841812"/>
                </a:lnTo>
                <a:lnTo>
                  <a:pt x="553595" y="1823744"/>
                </a:lnTo>
                <a:lnTo>
                  <a:pt x="513258" y="1803809"/>
                </a:lnTo>
                <a:lnTo>
                  <a:pt x="474020" y="1782063"/>
                </a:lnTo>
                <a:lnTo>
                  <a:pt x="435937" y="1758562"/>
                </a:lnTo>
                <a:lnTo>
                  <a:pt x="399063" y="1733358"/>
                </a:lnTo>
                <a:lnTo>
                  <a:pt x="363453" y="1706508"/>
                </a:lnTo>
                <a:lnTo>
                  <a:pt x="329163" y="1678065"/>
                </a:lnTo>
                <a:lnTo>
                  <a:pt x="296246" y="1648086"/>
                </a:lnTo>
                <a:lnTo>
                  <a:pt x="264758" y="1616624"/>
                </a:lnTo>
                <a:lnTo>
                  <a:pt x="234754" y="1583734"/>
                </a:lnTo>
                <a:lnTo>
                  <a:pt x="206288" y="1549472"/>
                </a:lnTo>
                <a:lnTo>
                  <a:pt x="179415" y="1513891"/>
                </a:lnTo>
                <a:lnTo>
                  <a:pt x="154190" y="1477047"/>
                </a:lnTo>
                <a:lnTo>
                  <a:pt x="130668" y="1438994"/>
                </a:lnTo>
                <a:lnTo>
                  <a:pt x="108904" y="1399788"/>
                </a:lnTo>
                <a:lnTo>
                  <a:pt x="88953" y="1359482"/>
                </a:lnTo>
                <a:lnTo>
                  <a:pt x="70868" y="1318132"/>
                </a:lnTo>
                <a:lnTo>
                  <a:pt x="54706" y="1275792"/>
                </a:lnTo>
                <a:lnTo>
                  <a:pt x="40521" y="1232518"/>
                </a:lnTo>
                <a:lnTo>
                  <a:pt x="28368" y="1188364"/>
                </a:lnTo>
                <a:lnTo>
                  <a:pt x="18302" y="1143384"/>
                </a:lnTo>
                <a:lnTo>
                  <a:pt x="10377" y="1097634"/>
                </a:lnTo>
                <a:lnTo>
                  <a:pt x="4648" y="1051169"/>
                </a:lnTo>
                <a:lnTo>
                  <a:pt x="1171" y="1004042"/>
                </a:lnTo>
                <a:lnTo>
                  <a:pt x="0" y="956310"/>
                </a:lnTo>
                <a:lnTo>
                  <a:pt x="1171" y="908577"/>
                </a:lnTo>
                <a:lnTo>
                  <a:pt x="4648" y="861450"/>
                </a:lnTo>
                <a:lnTo>
                  <a:pt x="10377" y="814985"/>
                </a:lnTo>
                <a:lnTo>
                  <a:pt x="18302" y="769235"/>
                </a:lnTo>
                <a:lnTo>
                  <a:pt x="28368" y="724255"/>
                </a:lnTo>
                <a:lnTo>
                  <a:pt x="40521" y="680101"/>
                </a:lnTo>
                <a:lnTo>
                  <a:pt x="54706" y="636827"/>
                </a:lnTo>
                <a:lnTo>
                  <a:pt x="70868" y="594487"/>
                </a:lnTo>
                <a:lnTo>
                  <a:pt x="88953" y="553137"/>
                </a:lnTo>
                <a:lnTo>
                  <a:pt x="108904" y="512831"/>
                </a:lnTo>
                <a:lnTo>
                  <a:pt x="130668" y="473625"/>
                </a:lnTo>
                <a:lnTo>
                  <a:pt x="154190" y="435572"/>
                </a:lnTo>
                <a:lnTo>
                  <a:pt x="179415" y="398728"/>
                </a:lnTo>
                <a:lnTo>
                  <a:pt x="206288" y="363147"/>
                </a:lnTo>
                <a:lnTo>
                  <a:pt x="234754" y="328885"/>
                </a:lnTo>
                <a:lnTo>
                  <a:pt x="264758" y="295995"/>
                </a:lnTo>
                <a:lnTo>
                  <a:pt x="296246" y="264533"/>
                </a:lnTo>
                <a:lnTo>
                  <a:pt x="329163" y="234554"/>
                </a:lnTo>
                <a:lnTo>
                  <a:pt x="363453" y="206111"/>
                </a:lnTo>
                <a:lnTo>
                  <a:pt x="399063" y="179261"/>
                </a:lnTo>
                <a:lnTo>
                  <a:pt x="435937" y="154057"/>
                </a:lnTo>
                <a:lnTo>
                  <a:pt x="474020" y="130555"/>
                </a:lnTo>
                <a:lnTo>
                  <a:pt x="513258" y="108810"/>
                </a:lnTo>
                <a:lnTo>
                  <a:pt x="553595" y="88875"/>
                </a:lnTo>
                <a:lnTo>
                  <a:pt x="594977" y="70807"/>
                </a:lnTo>
                <a:lnTo>
                  <a:pt x="637350" y="54658"/>
                </a:lnTo>
                <a:lnTo>
                  <a:pt x="680657" y="40486"/>
                </a:lnTo>
                <a:lnTo>
                  <a:pt x="724845" y="28343"/>
                </a:lnTo>
                <a:lnTo>
                  <a:pt x="769859" y="18285"/>
                </a:lnTo>
                <a:lnTo>
                  <a:pt x="815643" y="10368"/>
                </a:lnTo>
                <a:lnTo>
                  <a:pt x="862143" y="4644"/>
                </a:lnTo>
                <a:lnTo>
                  <a:pt x="909304" y="1170"/>
                </a:lnTo>
                <a:lnTo>
                  <a:pt x="957072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0340340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589787" y="0"/>
                </a:moveTo>
                <a:lnTo>
                  <a:pt x="536083" y="1479"/>
                </a:lnTo>
                <a:lnTo>
                  <a:pt x="483155" y="5866"/>
                </a:lnTo>
                <a:lnTo>
                  <a:pt x="431084" y="13082"/>
                </a:lnTo>
                <a:lnTo>
                  <a:pt x="379947" y="23049"/>
                </a:lnTo>
                <a:lnTo>
                  <a:pt x="329823" y="35690"/>
                </a:lnTo>
                <a:lnTo>
                  <a:pt x="280789" y="50927"/>
                </a:lnTo>
                <a:lnTo>
                  <a:pt x="232926" y="68682"/>
                </a:lnTo>
                <a:lnTo>
                  <a:pt x="186310" y="88876"/>
                </a:lnTo>
                <a:lnTo>
                  <a:pt x="141021" y="111433"/>
                </a:lnTo>
                <a:lnTo>
                  <a:pt x="97137" y="136274"/>
                </a:lnTo>
                <a:lnTo>
                  <a:pt x="54736" y="163322"/>
                </a:lnTo>
                <a:lnTo>
                  <a:pt x="0" y="208406"/>
                </a:lnTo>
                <a:lnTo>
                  <a:pt x="86994" y="280035"/>
                </a:lnTo>
                <a:lnTo>
                  <a:pt x="120724" y="315523"/>
                </a:lnTo>
                <a:lnTo>
                  <a:pt x="152622" y="352699"/>
                </a:lnTo>
                <a:lnTo>
                  <a:pt x="182615" y="391491"/>
                </a:lnTo>
                <a:lnTo>
                  <a:pt x="210631" y="431824"/>
                </a:lnTo>
                <a:lnTo>
                  <a:pt x="236596" y="473625"/>
                </a:lnTo>
                <a:lnTo>
                  <a:pt x="260436" y="516821"/>
                </a:lnTo>
                <a:lnTo>
                  <a:pt x="282078" y="561340"/>
                </a:lnTo>
                <a:lnTo>
                  <a:pt x="301449" y="607108"/>
                </a:lnTo>
                <a:lnTo>
                  <a:pt x="318475" y="654052"/>
                </a:lnTo>
                <a:lnTo>
                  <a:pt x="333083" y="702098"/>
                </a:lnTo>
                <a:lnTo>
                  <a:pt x="345199" y="751174"/>
                </a:lnTo>
                <a:lnTo>
                  <a:pt x="354751" y="801206"/>
                </a:lnTo>
                <a:lnTo>
                  <a:pt x="361665" y="852121"/>
                </a:lnTo>
                <a:lnTo>
                  <a:pt x="365867" y="903847"/>
                </a:lnTo>
                <a:lnTo>
                  <a:pt x="367283" y="956310"/>
                </a:lnTo>
                <a:lnTo>
                  <a:pt x="365867" y="1008772"/>
                </a:lnTo>
                <a:lnTo>
                  <a:pt x="361665" y="1060498"/>
                </a:lnTo>
                <a:lnTo>
                  <a:pt x="354751" y="1111413"/>
                </a:lnTo>
                <a:lnTo>
                  <a:pt x="345199" y="1161445"/>
                </a:lnTo>
                <a:lnTo>
                  <a:pt x="333083" y="1210521"/>
                </a:lnTo>
                <a:lnTo>
                  <a:pt x="318475" y="1258567"/>
                </a:lnTo>
                <a:lnTo>
                  <a:pt x="301449" y="1305511"/>
                </a:lnTo>
                <a:lnTo>
                  <a:pt x="282078" y="1351279"/>
                </a:lnTo>
                <a:lnTo>
                  <a:pt x="260436" y="1395798"/>
                </a:lnTo>
                <a:lnTo>
                  <a:pt x="236596" y="1438994"/>
                </a:lnTo>
                <a:lnTo>
                  <a:pt x="210631" y="1480795"/>
                </a:lnTo>
                <a:lnTo>
                  <a:pt x="182615" y="1521128"/>
                </a:lnTo>
                <a:lnTo>
                  <a:pt x="152622" y="1559920"/>
                </a:lnTo>
                <a:lnTo>
                  <a:pt x="120724" y="1597096"/>
                </a:lnTo>
                <a:lnTo>
                  <a:pt x="86994" y="1632584"/>
                </a:lnTo>
                <a:lnTo>
                  <a:pt x="0" y="1704213"/>
                </a:lnTo>
                <a:lnTo>
                  <a:pt x="54736" y="1749297"/>
                </a:lnTo>
                <a:lnTo>
                  <a:pt x="97137" y="1776345"/>
                </a:lnTo>
                <a:lnTo>
                  <a:pt x="141021" y="1801186"/>
                </a:lnTo>
                <a:lnTo>
                  <a:pt x="186313" y="1823744"/>
                </a:lnTo>
                <a:lnTo>
                  <a:pt x="232926" y="1843937"/>
                </a:lnTo>
                <a:lnTo>
                  <a:pt x="280789" y="1861692"/>
                </a:lnTo>
                <a:lnTo>
                  <a:pt x="329823" y="1876929"/>
                </a:lnTo>
                <a:lnTo>
                  <a:pt x="379947" y="1889570"/>
                </a:lnTo>
                <a:lnTo>
                  <a:pt x="431084" y="1899537"/>
                </a:lnTo>
                <a:lnTo>
                  <a:pt x="483155" y="1906753"/>
                </a:lnTo>
                <a:lnTo>
                  <a:pt x="536083" y="1911140"/>
                </a:lnTo>
                <a:lnTo>
                  <a:pt x="589787" y="1912620"/>
                </a:lnTo>
                <a:lnTo>
                  <a:pt x="637555" y="1911449"/>
                </a:lnTo>
                <a:lnTo>
                  <a:pt x="684716" y="1907975"/>
                </a:lnTo>
                <a:lnTo>
                  <a:pt x="731216" y="1902251"/>
                </a:lnTo>
                <a:lnTo>
                  <a:pt x="777000" y="1894334"/>
                </a:lnTo>
                <a:lnTo>
                  <a:pt x="822014" y="1884276"/>
                </a:lnTo>
                <a:lnTo>
                  <a:pt x="866202" y="1872133"/>
                </a:lnTo>
                <a:lnTo>
                  <a:pt x="909509" y="1857961"/>
                </a:lnTo>
                <a:lnTo>
                  <a:pt x="951882" y="1841812"/>
                </a:lnTo>
                <a:lnTo>
                  <a:pt x="993266" y="1823743"/>
                </a:lnTo>
                <a:lnTo>
                  <a:pt x="1033601" y="1803809"/>
                </a:lnTo>
                <a:lnTo>
                  <a:pt x="1072839" y="1782063"/>
                </a:lnTo>
                <a:lnTo>
                  <a:pt x="1110922" y="1758562"/>
                </a:lnTo>
                <a:lnTo>
                  <a:pt x="1147796" y="1733358"/>
                </a:lnTo>
                <a:lnTo>
                  <a:pt x="1183406" y="1706508"/>
                </a:lnTo>
                <a:lnTo>
                  <a:pt x="1217696" y="1678065"/>
                </a:lnTo>
                <a:lnTo>
                  <a:pt x="1250613" y="1648086"/>
                </a:lnTo>
                <a:lnTo>
                  <a:pt x="1282101" y="1616624"/>
                </a:lnTo>
                <a:lnTo>
                  <a:pt x="1312105" y="1583734"/>
                </a:lnTo>
                <a:lnTo>
                  <a:pt x="1340571" y="1549472"/>
                </a:lnTo>
                <a:lnTo>
                  <a:pt x="1367444" y="1513891"/>
                </a:lnTo>
                <a:lnTo>
                  <a:pt x="1392669" y="1477047"/>
                </a:lnTo>
                <a:lnTo>
                  <a:pt x="1416191" y="1438994"/>
                </a:lnTo>
                <a:lnTo>
                  <a:pt x="1437955" y="1399788"/>
                </a:lnTo>
                <a:lnTo>
                  <a:pt x="1457906" y="1359482"/>
                </a:lnTo>
                <a:lnTo>
                  <a:pt x="1475991" y="1318132"/>
                </a:lnTo>
                <a:lnTo>
                  <a:pt x="1492153" y="1275792"/>
                </a:lnTo>
                <a:lnTo>
                  <a:pt x="1506338" y="1232518"/>
                </a:lnTo>
                <a:lnTo>
                  <a:pt x="1518491" y="1188364"/>
                </a:lnTo>
                <a:lnTo>
                  <a:pt x="1528557" y="1143384"/>
                </a:lnTo>
                <a:lnTo>
                  <a:pt x="1536482" y="1097634"/>
                </a:lnTo>
                <a:lnTo>
                  <a:pt x="1542211" y="1051169"/>
                </a:lnTo>
                <a:lnTo>
                  <a:pt x="1545688" y="1004042"/>
                </a:lnTo>
                <a:lnTo>
                  <a:pt x="1546859" y="956310"/>
                </a:lnTo>
                <a:lnTo>
                  <a:pt x="1545688" y="908577"/>
                </a:lnTo>
                <a:lnTo>
                  <a:pt x="1542211" y="861450"/>
                </a:lnTo>
                <a:lnTo>
                  <a:pt x="1536482" y="814985"/>
                </a:lnTo>
                <a:lnTo>
                  <a:pt x="1528557" y="769235"/>
                </a:lnTo>
                <a:lnTo>
                  <a:pt x="1518491" y="724255"/>
                </a:lnTo>
                <a:lnTo>
                  <a:pt x="1506338" y="680101"/>
                </a:lnTo>
                <a:lnTo>
                  <a:pt x="1492153" y="636827"/>
                </a:lnTo>
                <a:lnTo>
                  <a:pt x="1475991" y="594487"/>
                </a:lnTo>
                <a:lnTo>
                  <a:pt x="1457906" y="553137"/>
                </a:lnTo>
                <a:lnTo>
                  <a:pt x="1437955" y="512831"/>
                </a:lnTo>
                <a:lnTo>
                  <a:pt x="1416191" y="473625"/>
                </a:lnTo>
                <a:lnTo>
                  <a:pt x="1392669" y="435572"/>
                </a:lnTo>
                <a:lnTo>
                  <a:pt x="1367444" y="398728"/>
                </a:lnTo>
                <a:lnTo>
                  <a:pt x="1340571" y="363147"/>
                </a:lnTo>
                <a:lnTo>
                  <a:pt x="1312105" y="328885"/>
                </a:lnTo>
                <a:lnTo>
                  <a:pt x="1282101" y="295995"/>
                </a:lnTo>
                <a:lnTo>
                  <a:pt x="1250613" y="264533"/>
                </a:lnTo>
                <a:lnTo>
                  <a:pt x="1217696" y="234554"/>
                </a:lnTo>
                <a:lnTo>
                  <a:pt x="1183406" y="206111"/>
                </a:lnTo>
                <a:lnTo>
                  <a:pt x="1147796" y="179261"/>
                </a:lnTo>
                <a:lnTo>
                  <a:pt x="1110922" y="154057"/>
                </a:lnTo>
                <a:lnTo>
                  <a:pt x="1072839" y="130555"/>
                </a:lnTo>
                <a:lnTo>
                  <a:pt x="1033601" y="108810"/>
                </a:lnTo>
                <a:lnTo>
                  <a:pt x="993264" y="88875"/>
                </a:lnTo>
                <a:lnTo>
                  <a:pt x="951882" y="70807"/>
                </a:lnTo>
                <a:lnTo>
                  <a:pt x="909509" y="54658"/>
                </a:lnTo>
                <a:lnTo>
                  <a:pt x="866202" y="40486"/>
                </a:lnTo>
                <a:lnTo>
                  <a:pt x="822014" y="28343"/>
                </a:lnTo>
                <a:lnTo>
                  <a:pt x="777000" y="18285"/>
                </a:lnTo>
                <a:lnTo>
                  <a:pt x="731216" y="10368"/>
                </a:lnTo>
                <a:lnTo>
                  <a:pt x="684716" y="4644"/>
                </a:lnTo>
                <a:lnTo>
                  <a:pt x="637555" y="1170"/>
                </a:lnTo>
                <a:lnTo>
                  <a:pt x="589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0340340" y="2002535"/>
            <a:ext cx="1546860" cy="1912620"/>
          </a:xfrm>
          <a:custGeom>
            <a:avLst/>
            <a:gdLst/>
            <a:ahLst/>
            <a:cxnLst/>
            <a:rect l="l" t="t" r="r" b="b"/>
            <a:pathLst>
              <a:path w="1546859" h="1912620">
                <a:moveTo>
                  <a:pt x="589787" y="0"/>
                </a:moveTo>
                <a:lnTo>
                  <a:pt x="637555" y="1170"/>
                </a:lnTo>
                <a:lnTo>
                  <a:pt x="684716" y="4644"/>
                </a:lnTo>
                <a:lnTo>
                  <a:pt x="731216" y="10368"/>
                </a:lnTo>
                <a:lnTo>
                  <a:pt x="777000" y="18285"/>
                </a:lnTo>
                <a:lnTo>
                  <a:pt x="822014" y="28343"/>
                </a:lnTo>
                <a:lnTo>
                  <a:pt x="866202" y="40486"/>
                </a:lnTo>
                <a:lnTo>
                  <a:pt x="909509" y="54658"/>
                </a:lnTo>
                <a:lnTo>
                  <a:pt x="951882" y="70807"/>
                </a:lnTo>
                <a:lnTo>
                  <a:pt x="993264" y="88875"/>
                </a:lnTo>
                <a:lnTo>
                  <a:pt x="1033601" y="108810"/>
                </a:lnTo>
                <a:lnTo>
                  <a:pt x="1072839" y="130555"/>
                </a:lnTo>
                <a:lnTo>
                  <a:pt x="1110922" y="154057"/>
                </a:lnTo>
                <a:lnTo>
                  <a:pt x="1147796" y="179261"/>
                </a:lnTo>
                <a:lnTo>
                  <a:pt x="1183406" y="206111"/>
                </a:lnTo>
                <a:lnTo>
                  <a:pt x="1217696" y="234554"/>
                </a:lnTo>
                <a:lnTo>
                  <a:pt x="1250613" y="264533"/>
                </a:lnTo>
                <a:lnTo>
                  <a:pt x="1282101" y="295995"/>
                </a:lnTo>
                <a:lnTo>
                  <a:pt x="1312105" y="328885"/>
                </a:lnTo>
                <a:lnTo>
                  <a:pt x="1340571" y="363147"/>
                </a:lnTo>
                <a:lnTo>
                  <a:pt x="1367444" y="398728"/>
                </a:lnTo>
                <a:lnTo>
                  <a:pt x="1392669" y="435572"/>
                </a:lnTo>
                <a:lnTo>
                  <a:pt x="1416191" y="473625"/>
                </a:lnTo>
                <a:lnTo>
                  <a:pt x="1437955" y="512831"/>
                </a:lnTo>
                <a:lnTo>
                  <a:pt x="1457906" y="553137"/>
                </a:lnTo>
                <a:lnTo>
                  <a:pt x="1475991" y="594487"/>
                </a:lnTo>
                <a:lnTo>
                  <a:pt x="1492153" y="636827"/>
                </a:lnTo>
                <a:lnTo>
                  <a:pt x="1506338" y="680101"/>
                </a:lnTo>
                <a:lnTo>
                  <a:pt x="1518491" y="724255"/>
                </a:lnTo>
                <a:lnTo>
                  <a:pt x="1528557" y="769235"/>
                </a:lnTo>
                <a:lnTo>
                  <a:pt x="1536482" y="814985"/>
                </a:lnTo>
                <a:lnTo>
                  <a:pt x="1542211" y="861450"/>
                </a:lnTo>
                <a:lnTo>
                  <a:pt x="1545688" y="908577"/>
                </a:lnTo>
                <a:lnTo>
                  <a:pt x="1546859" y="956310"/>
                </a:lnTo>
                <a:lnTo>
                  <a:pt x="1545688" y="1004042"/>
                </a:lnTo>
                <a:lnTo>
                  <a:pt x="1542211" y="1051169"/>
                </a:lnTo>
                <a:lnTo>
                  <a:pt x="1536482" y="1097634"/>
                </a:lnTo>
                <a:lnTo>
                  <a:pt x="1528557" y="1143384"/>
                </a:lnTo>
                <a:lnTo>
                  <a:pt x="1518491" y="1188364"/>
                </a:lnTo>
                <a:lnTo>
                  <a:pt x="1506338" y="1232518"/>
                </a:lnTo>
                <a:lnTo>
                  <a:pt x="1492153" y="1275792"/>
                </a:lnTo>
                <a:lnTo>
                  <a:pt x="1475991" y="1318132"/>
                </a:lnTo>
                <a:lnTo>
                  <a:pt x="1457906" y="1359482"/>
                </a:lnTo>
                <a:lnTo>
                  <a:pt x="1437955" y="1399788"/>
                </a:lnTo>
                <a:lnTo>
                  <a:pt x="1416191" y="1438994"/>
                </a:lnTo>
                <a:lnTo>
                  <a:pt x="1392669" y="1477047"/>
                </a:lnTo>
                <a:lnTo>
                  <a:pt x="1367444" y="1513891"/>
                </a:lnTo>
                <a:lnTo>
                  <a:pt x="1340571" y="1549472"/>
                </a:lnTo>
                <a:lnTo>
                  <a:pt x="1312105" y="1583734"/>
                </a:lnTo>
                <a:lnTo>
                  <a:pt x="1282101" y="1616624"/>
                </a:lnTo>
                <a:lnTo>
                  <a:pt x="1250613" y="1648086"/>
                </a:lnTo>
                <a:lnTo>
                  <a:pt x="1217696" y="1678065"/>
                </a:lnTo>
                <a:lnTo>
                  <a:pt x="1183406" y="1706508"/>
                </a:lnTo>
                <a:lnTo>
                  <a:pt x="1147796" y="1733358"/>
                </a:lnTo>
                <a:lnTo>
                  <a:pt x="1110922" y="1758562"/>
                </a:lnTo>
                <a:lnTo>
                  <a:pt x="1072839" y="1782063"/>
                </a:lnTo>
                <a:lnTo>
                  <a:pt x="1033601" y="1803809"/>
                </a:lnTo>
                <a:lnTo>
                  <a:pt x="993264" y="1823744"/>
                </a:lnTo>
                <a:lnTo>
                  <a:pt x="951882" y="1841812"/>
                </a:lnTo>
                <a:lnTo>
                  <a:pt x="909509" y="1857961"/>
                </a:lnTo>
                <a:lnTo>
                  <a:pt x="866202" y="1872133"/>
                </a:lnTo>
                <a:lnTo>
                  <a:pt x="822014" y="1884276"/>
                </a:lnTo>
                <a:lnTo>
                  <a:pt x="777000" y="1894334"/>
                </a:lnTo>
                <a:lnTo>
                  <a:pt x="731216" y="1902251"/>
                </a:lnTo>
                <a:lnTo>
                  <a:pt x="684716" y="1907975"/>
                </a:lnTo>
                <a:lnTo>
                  <a:pt x="637555" y="1911449"/>
                </a:lnTo>
                <a:lnTo>
                  <a:pt x="589787" y="1912620"/>
                </a:lnTo>
                <a:lnTo>
                  <a:pt x="536083" y="1911140"/>
                </a:lnTo>
                <a:lnTo>
                  <a:pt x="483155" y="1906753"/>
                </a:lnTo>
                <a:lnTo>
                  <a:pt x="431084" y="1899537"/>
                </a:lnTo>
                <a:lnTo>
                  <a:pt x="379947" y="1889570"/>
                </a:lnTo>
                <a:lnTo>
                  <a:pt x="329823" y="1876929"/>
                </a:lnTo>
                <a:lnTo>
                  <a:pt x="280789" y="1861692"/>
                </a:lnTo>
                <a:lnTo>
                  <a:pt x="232926" y="1843937"/>
                </a:lnTo>
                <a:lnTo>
                  <a:pt x="186310" y="1823743"/>
                </a:lnTo>
                <a:lnTo>
                  <a:pt x="141021" y="1801186"/>
                </a:lnTo>
                <a:lnTo>
                  <a:pt x="97137" y="1776345"/>
                </a:lnTo>
                <a:lnTo>
                  <a:pt x="54736" y="1749297"/>
                </a:lnTo>
                <a:lnTo>
                  <a:pt x="0" y="1704213"/>
                </a:lnTo>
                <a:lnTo>
                  <a:pt x="86994" y="1632584"/>
                </a:lnTo>
                <a:lnTo>
                  <a:pt x="120724" y="1597096"/>
                </a:lnTo>
                <a:lnTo>
                  <a:pt x="152622" y="1559920"/>
                </a:lnTo>
                <a:lnTo>
                  <a:pt x="182615" y="1521128"/>
                </a:lnTo>
                <a:lnTo>
                  <a:pt x="210631" y="1480795"/>
                </a:lnTo>
                <a:lnTo>
                  <a:pt x="236596" y="1438994"/>
                </a:lnTo>
                <a:lnTo>
                  <a:pt x="260436" y="1395798"/>
                </a:lnTo>
                <a:lnTo>
                  <a:pt x="282078" y="1351279"/>
                </a:lnTo>
                <a:lnTo>
                  <a:pt x="301449" y="1305511"/>
                </a:lnTo>
                <a:lnTo>
                  <a:pt x="318475" y="1258567"/>
                </a:lnTo>
                <a:lnTo>
                  <a:pt x="333083" y="1210521"/>
                </a:lnTo>
                <a:lnTo>
                  <a:pt x="345199" y="1161445"/>
                </a:lnTo>
                <a:lnTo>
                  <a:pt x="354751" y="1111413"/>
                </a:lnTo>
                <a:lnTo>
                  <a:pt x="361665" y="1060498"/>
                </a:lnTo>
                <a:lnTo>
                  <a:pt x="365867" y="1008772"/>
                </a:lnTo>
                <a:lnTo>
                  <a:pt x="367283" y="956310"/>
                </a:lnTo>
                <a:lnTo>
                  <a:pt x="365867" y="903847"/>
                </a:lnTo>
                <a:lnTo>
                  <a:pt x="361665" y="852121"/>
                </a:lnTo>
                <a:lnTo>
                  <a:pt x="354751" y="801206"/>
                </a:lnTo>
                <a:lnTo>
                  <a:pt x="345199" y="751174"/>
                </a:lnTo>
                <a:lnTo>
                  <a:pt x="333083" y="702098"/>
                </a:lnTo>
                <a:lnTo>
                  <a:pt x="318475" y="654052"/>
                </a:lnTo>
                <a:lnTo>
                  <a:pt x="301449" y="607108"/>
                </a:lnTo>
                <a:lnTo>
                  <a:pt x="282078" y="561340"/>
                </a:lnTo>
                <a:lnTo>
                  <a:pt x="260436" y="516821"/>
                </a:lnTo>
                <a:lnTo>
                  <a:pt x="236596" y="473625"/>
                </a:lnTo>
                <a:lnTo>
                  <a:pt x="210631" y="431824"/>
                </a:lnTo>
                <a:lnTo>
                  <a:pt x="182615" y="391491"/>
                </a:lnTo>
                <a:lnTo>
                  <a:pt x="152622" y="352699"/>
                </a:lnTo>
                <a:lnTo>
                  <a:pt x="120724" y="315523"/>
                </a:lnTo>
                <a:lnTo>
                  <a:pt x="86994" y="280035"/>
                </a:lnTo>
                <a:lnTo>
                  <a:pt x="0" y="208406"/>
                </a:lnTo>
                <a:lnTo>
                  <a:pt x="54736" y="163322"/>
                </a:lnTo>
                <a:lnTo>
                  <a:pt x="97137" y="136274"/>
                </a:lnTo>
                <a:lnTo>
                  <a:pt x="141021" y="111433"/>
                </a:lnTo>
                <a:lnTo>
                  <a:pt x="186310" y="88876"/>
                </a:lnTo>
                <a:lnTo>
                  <a:pt x="232926" y="68682"/>
                </a:lnTo>
                <a:lnTo>
                  <a:pt x="280789" y="50927"/>
                </a:lnTo>
                <a:lnTo>
                  <a:pt x="329823" y="35690"/>
                </a:lnTo>
                <a:lnTo>
                  <a:pt x="379947" y="23049"/>
                </a:lnTo>
                <a:lnTo>
                  <a:pt x="431084" y="13082"/>
                </a:lnTo>
                <a:lnTo>
                  <a:pt x="483155" y="5866"/>
                </a:lnTo>
                <a:lnTo>
                  <a:pt x="536083" y="1479"/>
                </a:lnTo>
                <a:lnTo>
                  <a:pt x="589787" y="0"/>
                </a:lnTo>
                <a:close/>
              </a:path>
            </a:pathLst>
          </a:custGeom>
          <a:ln w="5715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094638" y="4141298"/>
            <a:ext cx="200787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27430" algn="l"/>
              </a:tabLst>
            </a:pPr>
            <a:r>
              <a:rPr dirty="0" sz="1800" spc="-25">
                <a:solidFill>
                  <a:srgbClr val="404040"/>
                </a:solidFill>
                <a:latin typeface="함초롬돋움"/>
                <a:cs typeface="함초롬돋움"/>
              </a:rPr>
              <a:t>S</a:t>
            </a:r>
            <a:r>
              <a:rPr dirty="0" sz="1800" spc="-10">
                <a:solidFill>
                  <a:srgbClr val="404040"/>
                </a:solidFill>
                <a:latin typeface="함초롬돋움"/>
                <a:cs typeface="함초롬돋움"/>
              </a:rPr>
              <a:t>N</a:t>
            </a:r>
            <a:r>
              <a:rPr dirty="0" sz="1800" spc="-30">
                <a:solidFill>
                  <a:srgbClr val="404040"/>
                </a:solidFill>
                <a:latin typeface="함초롬돋움"/>
                <a:cs typeface="함초롬돋움"/>
              </a:rPr>
              <a:t>S</a:t>
            </a:r>
            <a:r>
              <a:rPr dirty="0" sz="1800" spc="-2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u="sng" sz="1900" spc="-150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a</a:t>
            </a:r>
            <a:r>
              <a:rPr dirty="0" u="sng" sz="1900" spc="-114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n</a:t>
            </a:r>
            <a:r>
              <a:rPr dirty="0" u="sng" sz="1900" spc="-90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d</a:t>
            </a:r>
            <a:r>
              <a:rPr dirty="0" sz="1900">
                <a:solidFill>
                  <a:srgbClr val="6E97DB"/>
                </a:solidFill>
                <a:latin typeface="함초롬돋움"/>
                <a:cs typeface="함초롬돋움"/>
              </a:rPr>
              <a:t>	</a:t>
            </a:r>
            <a:r>
              <a:rPr dirty="0" sz="1800" spc="15">
                <a:solidFill>
                  <a:srgbClr val="404040"/>
                </a:solidFill>
                <a:latin typeface="함초롬돋움"/>
                <a:cs typeface="함초롬돋움"/>
              </a:rPr>
              <a:t>A</a:t>
            </a:r>
            <a:r>
              <a:rPr dirty="0" sz="1800" spc="-25">
                <a:solidFill>
                  <a:srgbClr val="404040"/>
                </a:solidFill>
                <a:latin typeface="함초롬돋움"/>
                <a:cs typeface="함초롬돋움"/>
              </a:rPr>
              <a:t>dd</a:t>
            </a:r>
            <a:r>
              <a:rPr dirty="0" sz="1800" spc="-65">
                <a:solidFill>
                  <a:srgbClr val="404040"/>
                </a:solidFill>
                <a:latin typeface="함초롬돋움"/>
                <a:cs typeface="함초롬돋움"/>
              </a:rPr>
              <a:t>i</a:t>
            </a:r>
            <a:r>
              <a:rPr dirty="0" sz="1800" spc="-35">
                <a:solidFill>
                  <a:srgbClr val="404040"/>
                </a:solidFill>
                <a:latin typeface="함초롬돋움"/>
                <a:cs typeface="함초롬돋움"/>
              </a:rPr>
              <a:t>cti</a:t>
            </a:r>
            <a:r>
              <a:rPr dirty="0" sz="1800" spc="-50">
                <a:solidFill>
                  <a:srgbClr val="404040"/>
                </a:solidFill>
                <a:latin typeface="함초롬돋움"/>
                <a:cs typeface="함초롬돋움"/>
              </a:rPr>
              <a:t>o</a:t>
            </a:r>
            <a:r>
              <a:rPr dirty="0" sz="1800" spc="-60">
                <a:solidFill>
                  <a:srgbClr val="404040"/>
                </a:solidFill>
                <a:latin typeface="함초롬돋움"/>
                <a:cs typeface="함초롬돋움"/>
              </a:rPr>
              <a:t>n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78678" y="4141298"/>
            <a:ext cx="215074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41730" algn="l"/>
              </a:tabLst>
            </a:pPr>
            <a:r>
              <a:rPr dirty="0" sz="1800" spc="-35">
                <a:solidFill>
                  <a:srgbClr val="404040"/>
                </a:solidFill>
                <a:latin typeface="함초롬돋움"/>
                <a:cs typeface="함초롬돋움"/>
              </a:rPr>
              <a:t>college </a:t>
            </a:r>
            <a:r>
              <a:rPr dirty="0" u="sng" sz="1900" spc="-155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or</a:t>
            </a:r>
            <a:r>
              <a:rPr dirty="0" sz="1900" spc="-155">
                <a:solidFill>
                  <a:srgbClr val="6E97DB"/>
                </a:solidFill>
                <a:latin typeface="함초롬돋움"/>
                <a:cs typeface="함초롬돋움"/>
              </a:rPr>
              <a:t>	</a:t>
            </a:r>
            <a:r>
              <a:rPr dirty="0" sz="1800" spc="-35">
                <a:solidFill>
                  <a:srgbClr val="404040"/>
                </a:solidFill>
                <a:latin typeface="함초롬돋움"/>
                <a:cs typeface="함초롬돋움"/>
              </a:rPr>
              <a:t>university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328531" y="4141298"/>
            <a:ext cx="213614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09395" algn="l"/>
              </a:tabLst>
            </a:pPr>
            <a:r>
              <a:rPr dirty="0" sz="1800" spc="15">
                <a:solidFill>
                  <a:srgbClr val="404040"/>
                </a:solidFill>
                <a:latin typeface="함초롬돋움"/>
                <a:cs typeface="함초롬돋움"/>
              </a:rPr>
              <a:t>A</a:t>
            </a:r>
            <a:r>
              <a:rPr dirty="0" sz="1800" spc="-25">
                <a:solidFill>
                  <a:srgbClr val="404040"/>
                </a:solidFill>
                <a:latin typeface="함초롬돋움"/>
                <a:cs typeface="함초롬돋움"/>
              </a:rPr>
              <a:t>dd</a:t>
            </a:r>
            <a:r>
              <a:rPr dirty="0" sz="1800" spc="-65">
                <a:solidFill>
                  <a:srgbClr val="404040"/>
                </a:solidFill>
                <a:latin typeface="함초롬돋움"/>
                <a:cs typeface="함초롬돋움"/>
              </a:rPr>
              <a:t>i</a:t>
            </a:r>
            <a:r>
              <a:rPr dirty="0" sz="1800" spc="-5">
                <a:solidFill>
                  <a:srgbClr val="404040"/>
                </a:solidFill>
                <a:latin typeface="함초롬돋움"/>
                <a:cs typeface="함초롬돋움"/>
              </a:rPr>
              <a:t>c</a:t>
            </a:r>
            <a:r>
              <a:rPr dirty="0" sz="1800" spc="-55">
                <a:solidFill>
                  <a:srgbClr val="404040"/>
                </a:solidFill>
                <a:latin typeface="함초롬돋움"/>
                <a:cs typeface="함초롬돋움"/>
              </a:rPr>
              <a:t>tion</a:t>
            </a:r>
            <a:r>
              <a:rPr dirty="0" sz="1800" spc="-3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u="sng" sz="1900" spc="-110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no</a:t>
            </a:r>
            <a:r>
              <a:rPr dirty="0" u="sng" sz="1900" spc="-70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t</a:t>
            </a:r>
            <a:r>
              <a:rPr dirty="0" sz="1900">
                <a:solidFill>
                  <a:srgbClr val="6E97DB"/>
                </a:solidFill>
                <a:latin typeface="함초롬돋움"/>
                <a:cs typeface="함초롬돋움"/>
              </a:rPr>
              <a:t>	</a:t>
            </a:r>
            <a:r>
              <a:rPr dirty="0" sz="1800" spc="130">
                <a:solidFill>
                  <a:srgbClr val="404040"/>
                </a:solidFill>
                <a:latin typeface="함초롬돋움"/>
                <a:cs typeface="함초롬돋움"/>
              </a:rPr>
              <a:t>G</a:t>
            </a:r>
            <a:r>
              <a:rPr dirty="0" sz="1800" spc="-95">
                <a:solidFill>
                  <a:srgbClr val="404040"/>
                </a:solidFill>
                <a:latin typeface="함초롬돋움"/>
                <a:cs typeface="함초롬돋움"/>
              </a:rPr>
              <a:t>a</a:t>
            </a:r>
            <a:r>
              <a:rPr dirty="0" sz="1800" spc="-30">
                <a:solidFill>
                  <a:srgbClr val="404040"/>
                </a:solidFill>
                <a:latin typeface="함초롬돋움"/>
                <a:cs typeface="함초롬돋움"/>
              </a:rPr>
              <a:t>me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58088" y="2835910"/>
            <a:ext cx="36830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0">
                <a:solidFill>
                  <a:srgbClr val="585858"/>
                </a:solidFill>
                <a:latin typeface="함초롬돋움"/>
                <a:cs typeface="함초롬돋움"/>
              </a:rPr>
              <a:t>SNS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12314" y="2829813"/>
            <a:ext cx="77533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solidFill>
                  <a:srgbClr val="585858"/>
                </a:solidFill>
                <a:latin typeface="함초롬돋움"/>
                <a:cs typeface="함초롬돋움"/>
              </a:rPr>
              <a:t>A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dd</a:t>
            </a:r>
            <a:r>
              <a:rPr dirty="0" sz="1400" spc="-35">
                <a:solidFill>
                  <a:srgbClr val="585858"/>
                </a:solidFill>
                <a:latin typeface="함초롬돋움"/>
                <a:cs typeface="함초롬돋움"/>
              </a:rPr>
              <a:t>ict</a:t>
            </a: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i</a:t>
            </a:r>
            <a:r>
              <a:rPr dirty="0" sz="1400" spc="-45">
                <a:solidFill>
                  <a:srgbClr val="585858"/>
                </a:solidFill>
                <a:latin typeface="함초롬돋움"/>
                <a:cs typeface="함초롬돋움"/>
              </a:rPr>
              <a:t>on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94909" y="2811526"/>
            <a:ext cx="58928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40">
                <a:solidFill>
                  <a:srgbClr val="585858"/>
                </a:solidFill>
                <a:latin typeface="함초롬돋움"/>
                <a:cs typeface="함초롬돋움"/>
              </a:rPr>
              <a:t>c</a:t>
            </a:r>
            <a:r>
              <a:rPr dirty="0" sz="1400" spc="-60">
                <a:solidFill>
                  <a:srgbClr val="585858"/>
                </a:solidFill>
                <a:latin typeface="함초롬돋움"/>
                <a:cs typeface="함초롬돋움"/>
              </a:rPr>
              <a:t>o</a:t>
            </a: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l</a:t>
            </a:r>
            <a:r>
              <a:rPr dirty="0" sz="1400" spc="-80">
                <a:solidFill>
                  <a:srgbClr val="585858"/>
                </a:solidFill>
                <a:latin typeface="함초롬돋움"/>
                <a:cs typeface="함초롬돋움"/>
              </a:rPr>
              <a:t>l</a:t>
            </a:r>
            <a:r>
              <a:rPr dirty="0" sz="1400" spc="-5">
                <a:solidFill>
                  <a:srgbClr val="585858"/>
                </a:solidFill>
                <a:latin typeface="함초롬돋움"/>
                <a:cs typeface="함초롬돋움"/>
              </a:rPr>
              <a:t>eg</a:t>
            </a:r>
            <a:r>
              <a:rPr dirty="0" sz="1400" spc="-5">
                <a:solidFill>
                  <a:srgbClr val="585858"/>
                </a:solidFill>
                <a:latin typeface="함초롬돋움"/>
                <a:cs typeface="함초롬돋움"/>
              </a:rPr>
              <a:t>e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721856" y="2812491"/>
            <a:ext cx="79883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university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57893" y="2825876"/>
            <a:ext cx="77533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solidFill>
                  <a:srgbClr val="585858"/>
                </a:solidFill>
                <a:latin typeface="함초롬돋움"/>
                <a:cs typeface="함초롬돋움"/>
              </a:rPr>
              <a:t>A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dd</a:t>
            </a:r>
            <a:r>
              <a:rPr dirty="0" sz="1400" spc="-35">
                <a:solidFill>
                  <a:srgbClr val="585858"/>
                </a:solidFill>
                <a:latin typeface="함초롬돋움"/>
                <a:cs typeface="함초롬돋움"/>
              </a:rPr>
              <a:t>ict</a:t>
            </a:r>
            <a:r>
              <a:rPr dirty="0" sz="1400" spc="-30">
                <a:solidFill>
                  <a:srgbClr val="585858"/>
                </a:solidFill>
                <a:latin typeface="함초롬돋움"/>
                <a:cs typeface="함초롬돋움"/>
              </a:rPr>
              <a:t>i</a:t>
            </a:r>
            <a:r>
              <a:rPr dirty="0" sz="1400" spc="-45">
                <a:solidFill>
                  <a:srgbClr val="585858"/>
                </a:solidFill>
                <a:latin typeface="함초롬돋움"/>
                <a:cs typeface="함초롬돋움"/>
              </a:rPr>
              <a:t>on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055857" y="2841498"/>
            <a:ext cx="50101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10">
                <a:solidFill>
                  <a:srgbClr val="585858"/>
                </a:solidFill>
                <a:latin typeface="함초롬돋움"/>
                <a:cs typeface="함초롬돋움"/>
              </a:rPr>
              <a:t>G</a:t>
            </a:r>
            <a:r>
              <a:rPr dirty="0" sz="1400" spc="-5">
                <a:solidFill>
                  <a:srgbClr val="585858"/>
                </a:solidFill>
                <a:latin typeface="함초롬돋움"/>
                <a:cs typeface="함초롬돋움"/>
              </a:rPr>
              <a:t>a</a:t>
            </a:r>
            <a:r>
              <a:rPr dirty="0" sz="1400" spc="-25">
                <a:solidFill>
                  <a:srgbClr val="585858"/>
                </a:solidFill>
                <a:latin typeface="함초롬돋움"/>
                <a:cs typeface="함초롬돋움"/>
              </a:rPr>
              <a:t>me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982461" y="1374775"/>
            <a:ext cx="4635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90">
                <a:solidFill>
                  <a:srgbClr val="6E97DB"/>
                </a:solidFill>
                <a:latin typeface="함초롬돋움"/>
                <a:cs typeface="함초롬돋움"/>
              </a:rPr>
              <a:t>OR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023729" y="1369314"/>
            <a:ext cx="6337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5">
                <a:solidFill>
                  <a:srgbClr val="6E97DB"/>
                </a:solidFill>
                <a:latin typeface="함초롬돋움"/>
                <a:cs typeface="함초롬돋움"/>
              </a:rPr>
              <a:t>N</a:t>
            </a:r>
            <a:r>
              <a:rPr dirty="0" sz="2400" spc="90">
                <a:solidFill>
                  <a:srgbClr val="6E97DB"/>
                </a:solidFill>
                <a:latin typeface="함초롬돋움"/>
                <a:cs typeface="함초롬돋움"/>
              </a:rPr>
              <a:t>O</a:t>
            </a:r>
            <a:r>
              <a:rPr dirty="0" sz="2400" spc="-45">
                <a:solidFill>
                  <a:srgbClr val="6E97DB"/>
                </a:solidFill>
                <a:latin typeface="함초롬돋움"/>
                <a:cs typeface="함초롬돋움"/>
              </a:rPr>
              <a:t>T</a:t>
            </a:r>
            <a:endParaRPr sz="2400">
              <a:latin typeface="함초롬돋움"/>
              <a:cs typeface="함초롬돋움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31063" y="553212"/>
            <a:ext cx="6082665" cy="431800"/>
          </a:xfrm>
          <a:custGeom>
            <a:avLst/>
            <a:gdLst/>
            <a:ahLst/>
            <a:cxnLst/>
            <a:rect l="l" t="t" r="r" b="b"/>
            <a:pathLst>
              <a:path w="6082665" h="431800">
                <a:moveTo>
                  <a:pt x="0" y="431291"/>
                </a:moveTo>
                <a:lnTo>
                  <a:pt x="6082284" y="431291"/>
                </a:lnTo>
                <a:lnTo>
                  <a:pt x="6082284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55828" y="65023"/>
            <a:ext cx="5685790" cy="815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검색 </a:t>
            </a:r>
            <a:r>
              <a:rPr dirty="0" sz="1800" spc="260">
                <a:solidFill>
                  <a:srgbClr val="FFFFFF"/>
                </a:solidFill>
                <a:latin typeface="함초롬돋움"/>
                <a:cs typeface="함초롬돋움"/>
              </a:rPr>
              <a:t>–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연산자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이해 </a:t>
            </a:r>
            <a:r>
              <a:rPr dirty="0" sz="1800" spc="-100">
                <a:solidFill>
                  <a:srgbClr val="FFFFFF"/>
                </a:solidFill>
                <a:latin typeface="함초롬돋움"/>
                <a:cs typeface="함초롬돋움"/>
              </a:rPr>
              <a:t>&amp;</a:t>
            </a:r>
            <a:r>
              <a:rPr dirty="0" sz="18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활용</a:t>
            </a:r>
            <a:endParaRPr sz="1800">
              <a:latin typeface="함초롬돋움"/>
              <a:cs typeface="함초롬돋움"/>
            </a:endParaRPr>
          </a:p>
          <a:p>
            <a:pPr marL="62230">
              <a:lnSpc>
                <a:spcPct val="100000"/>
              </a:lnSpc>
              <a:spcBef>
                <a:spcPts val="214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불리언 연산자 </a:t>
            </a:r>
            <a:r>
              <a:rPr dirty="0" sz="1600" spc="-50">
                <a:solidFill>
                  <a:srgbClr val="FFFFFF"/>
                </a:solidFill>
                <a:latin typeface="함초롬돋움"/>
                <a:cs typeface="함초롬돋움"/>
              </a:rPr>
              <a:t>(Boolean Operators)를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이용한 기본 키워드 검색</a:t>
            </a:r>
            <a:r>
              <a:rPr dirty="0" sz="1600" spc="-254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방법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2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87297" y="5062473"/>
            <a:ext cx="157099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1270">
              <a:lnSpc>
                <a:spcPct val="150000"/>
              </a:lnSpc>
              <a:spcBef>
                <a:spcPts val="100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순서에 관계없이  </a:t>
            </a:r>
            <a:r>
              <a:rPr dirty="0" sz="1600" spc="-25">
                <a:solidFill>
                  <a:srgbClr val="404040"/>
                </a:solidFill>
                <a:latin typeface="함초롬돋움"/>
                <a:cs typeface="함초롬돋움"/>
              </a:rPr>
              <a:t>SNS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과 </a:t>
            </a:r>
            <a:r>
              <a:rPr dirty="0" sz="1600" spc="-35">
                <a:solidFill>
                  <a:srgbClr val="404040"/>
                </a:solidFill>
                <a:latin typeface="함초롬돋움"/>
                <a:cs typeface="함초롬돋움"/>
              </a:rPr>
              <a:t>Addiction 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모두 포함된</a:t>
            </a:r>
            <a:r>
              <a:rPr dirty="0" sz="1600" spc="-1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결과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253609" y="4857347"/>
            <a:ext cx="1850389" cy="1489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 indent="2540">
              <a:lnSpc>
                <a:spcPct val="150000"/>
              </a:lnSpc>
              <a:spcBef>
                <a:spcPts val="105"/>
              </a:spcBef>
            </a:pP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순서에 관계없이  </a:t>
            </a:r>
            <a:r>
              <a:rPr dirty="0" sz="1600" spc="-35">
                <a:solidFill>
                  <a:srgbClr val="404040"/>
                </a:solidFill>
                <a:latin typeface="함초롬돋움"/>
                <a:cs typeface="함초롬돋움"/>
              </a:rPr>
              <a:t>college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나 </a:t>
            </a:r>
            <a:r>
              <a:rPr dirty="0" sz="1600" spc="-30">
                <a:solidFill>
                  <a:srgbClr val="404040"/>
                </a:solidFill>
                <a:latin typeface="함초롬돋움"/>
                <a:cs typeface="함초롬돋움"/>
              </a:rPr>
              <a:t>university 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중 하나 이상 포함된  결과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507473" y="5062473"/>
            <a:ext cx="1757045" cy="1123315"/>
          </a:xfrm>
          <a:prstGeom prst="rect">
            <a:avLst/>
          </a:prstGeom>
        </p:spPr>
        <p:txBody>
          <a:bodyPr wrap="square" lIns="0" tIns="134620" rIns="0" bIns="0" rtlCol="0" vert="horz">
            <a:spAutoFit/>
          </a:bodyPr>
          <a:lstStyle/>
          <a:p>
            <a:pPr marL="332740">
              <a:lnSpc>
                <a:spcPct val="100000"/>
              </a:lnSpc>
              <a:spcBef>
                <a:spcPts val="1060"/>
              </a:spcBef>
            </a:pPr>
            <a:r>
              <a:rPr dirty="0" sz="1600" spc="-30">
                <a:solidFill>
                  <a:srgbClr val="404040"/>
                </a:solidFill>
                <a:latin typeface="함초롬돋움"/>
                <a:cs typeface="함초롬돋움"/>
              </a:rPr>
              <a:t>Addiction</a:t>
            </a:r>
            <a:r>
              <a:rPr dirty="0" sz="1600" spc="-6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은</a:t>
            </a:r>
            <a:endParaRPr sz="1600">
              <a:latin typeface="함초롬돋움"/>
              <a:cs typeface="함초롬돋움"/>
            </a:endParaRPr>
          </a:p>
          <a:p>
            <a:pPr algn="ctr" marL="12700" marR="5080">
              <a:lnSpc>
                <a:spcPct val="150000"/>
              </a:lnSpc>
            </a:pPr>
            <a:r>
              <a:rPr dirty="0" sz="1600" spc="-125">
                <a:solidFill>
                  <a:srgbClr val="404040"/>
                </a:solidFill>
                <a:latin typeface="함초롬돋움"/>
                <a:cs typeface="함초롬돋움"/>
              </a:rPr>
              <a:t>포함되지만, </a:t>
            </a:r>
            <a:r>
              <a:rPr dirty="0" sz="1600" spc="-40">
                <a:solidFill>
                  <a:srgbClr val="404040"/>
                </a:solidFill>
                <a:latin typeface="함초롬돋움"/>
                <a:cs typeface="함초롬돋움"/>
              </a:rPr>
              <a:t>Game은 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제외된 결과</a:t>
            </a:r>
            <a:r>
              <a:rPr dirty="0" sz="1600" spc="-18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404040"/>
                </a:solidFill>
                <a:latin typeface="함초롬돋움"/>
                <a:cs typeface="함초롬돋움"/>
              </a:rPr>
              <a:t>출력</a:t>
            </a:r>
            <a:endParaRPr sz="16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1193" y="1670685"/>
            <a:ext cx="4662678" cy="44051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994661" y="4948173"/>
            <a:ext cx="9880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40">
                <a:solidFill>
                  <a:srgbClr val="7E7E7E"/>
                </a:solidFill>
                <a:latin typeface="함초롬돋움"/>
                <a:cs typeface="함초롬돋움"/>
              </a:rPr>
              <a:t>Addiction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51097" y="2157476"/>
            <a:ext cx="1205865" cy="8489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60">
                <a:solidFill>
                  <a:srgbClr val="7E7E7E"/>
                </a:solidFill>
                <a:latin typeface="함초롬돋움"/>
                <a:cs typeface="함초롬돋움"/>
              </a:rPr>
              <a:t>Social  </a:t>
            </a:r>
            <a:r>
              <a:rPr dirty="0" sz="1800" spc="5">
                <a:solidFill>
                  <a:srgbClr val="7E7E7E"/>
                </a:solidFill>
                <a:latin typeface="함초롬돋움"/>
                <a:cs typeface="함초롬돋움"/>
              </a:rPr>
              <a:t>Net</a:t>
            </a:r>
            <a:r>
              <a:rPr dirty="0" sz="1800" spc="-10">
                <a:solidFill>
                  <a:srgbClr val="7E7E7E"/>
                </a:solidFill>
                <a:latin typeface="함초롬돋움"/>
                <a:cs typeface="함초롬돋움"/>
              </a:rPr>
              <a:t>w</a:t>
            </a:r>
            <a:r>
              <a:rPr dirty="0" sz="1800" spc="-125">
                <a:solidFill>
                  <a:srgbClr val="7E7E7E"/>
                </a:solidFill>
                <a:latin typeface="함초롬돋움"/>
                <a:cs typeface="함초롬돋움"/>
              </a:rPr>
              <a:t>o</a:t>
            </a:r>
            <a:r>
              <a:rPr dirty="0" sz="1800" spc="-105">
                <a:solidFill>
                  <a:srgbClr val="7E7E7E"/>
                </a:solidFill>
                <a:latin typeface="함초롬돋움"/>
                <a:cs typeface="함초롬돋움"/>
              </a:rPr>
              <a:t>r</a:t>
            </a:r>
            <a:r>
              <a:rPr dirty="0" sz="1800" spc="-50">
                <a:solidFill>
                  <a:srgbClr val="7E7E7E"/>
                </a:solidFill>
                <a:latin typeface="함초롬돋움"/>
                <a:cs typeface="함초롬돋움"/>
              </a:rPr>
              <a:t>king  </a:t>
            </a:r>
            <a:r>
              <a:rPr dirty="0" sz="1800" spc="-30">
                <a:solidFill>
                  <a:srgbClr val="7E7E7E"/>
                </a:solidFill>
                <a:latin typeface="함초롬돋움"/>
                <a:cs typeface="함초롬돋움"/>
              </a:rPr>
              <a:t>Site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7485" y="2767965"/>
            <a:ext cx="4654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7E7E7E"/>
                </a:solidFill>
                <a:latin typeface="함초롬돋움"/>
                <a:cs typeface="함초롬돋움"/>
              </a:rPr>
              <a:t>S</a:t>
            </a:r>
            <a:r>
              <a:rPr dirty="0" sz="1800" spc="-25">
                <a:solidFill>
                  <a:srgbClr val="7E7E7E"/>
                </a:solidFill>
                <a:latin typeface="함초롬돋움"/>
                <a:cs typeface="함초롬돋움"/>
              </a:rPr>
              <a:t>N</a:t>
            </a:r>
            <a:r>
              <a:rPr dirty="0" sz="1800" spc="-30">
                <a:solidFill>
                  <a:srgbClr val="7E7E7E"/>
                </a:solidFill>
                <a:latin typeface="함초롬돋움"/>
                <a:cs typeface="함초롬돋움"/>
              </a:rPr>
              <a:t>S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84470" y="1315749"/>
            <a:ext cx="5857240" cy="3784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1130935" algn="l"/>
              </a:tabLst>
            </a:pPr>
            <a:r>
              <a:rPr dirty="0" sz="2200" spc="-25">
                <a:solidFill>
                  <a:srgbClr val="6E97DB"/>
                </a:solidFill>
                <a:latin typeface="함초롬돋움"/>
                <a:cs typeface="함초롬돋움"/>
              </a:rPr>
              <a:t>(</a:t>
            </a:r>
            <a:r>
              <a:rPr dirty="0" sz="2200" spc="-25">
                <a:solidFill>
                  <a:srgbClr val="404040"/>
                </a:solidFill>
                <a:latin typeface="함초롬돋움"/>
                <a:cs typeface="함초롬돋움"/>
              </a:rPr>
              <a:t>SNS</a:t>
            </a:r>
            <a:r>
              <a:rPr dirty="0" sz="2200" spc="-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u="heavy" sz="2300" spc="-185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or</a:t>
            </a:r>
            <a:r>
              <a:rPr dirty="0" sz="2300" spc="-185">
                <a:solidFill>
                  <a:srgbClr val="6E97DB"/>
                </a:solidFill>
                <a:latin typeface="함초롬돋움"/>
                <a:cs typeface="함초롬돋움"/>
              </a:rPr>
              <a:t>	</a:t>
            </a:r>
            <a:r>
              <a:rPr dirty="0" sz="2200" spc="-65">
                <a:solidFill>
                  <a:srgbClr val="404040"/>
                </a:solidFill>
                <a:latin typeface="함초롬돋움"/>
                <a:cs typeface="함초롬돋움"/>
              </a:rPr>
              <a:t>Social </a:t>
            </a:r>
            <a:r>
              <a:rPr dirty="0" sz="2200" spc="-50">
                <a:solidFill>
                  <a:srgbClr val="404040"/>
                </a:solidFill>
                <a:latin typeface="함초롬돋움"/>
                <a:cs typeface="함초롬돋움"/>
              </a:rPr>
              <a:t>Networking </a:t>
            </a:r>
            <a:r>
              <a:rPr dirty="0" sz="2200" spc="-25">
                <a:solidFill>
                  <a:srgbClr val="404040"/>
                </a:solidFill>
                <a:latin typeface="함초롬돋움"/>
                <a:cs typeface="함초롬돋움"/>
              </a:rPr>
              <a:t>Site</a:t>
            </a:r>
            <a:r>
              <a:rPr dirty="0" sz="2200" spc="-25">
                <a:solidFill>
                  <a:srgbClr val="6E97DB"/>
                </a:solidFill>
                <a:latin typeface="함초롬돋움"/>
                <a:cs typeface="함초롬돋움"/>
              </a:rPr>
              <a:t>) </a:t>
            </a:r>
            <a:r>
              <a:rPr dirty="0" u="heavy" sz="2300" spc="-130">
                <a:solidFill>
                  <a:srgbClr val="6E97DB"/>
                </a:solidFill>
                <a:uFill>
                  <a:solidFill>
                    <a:srgbClr val="6E97DB"/>
                  </a:solidFill>
                </a:uFill>
                <a:latin typeface="함초롬돋움"/>
                <a:cs typeface="함초롬돋움"/>
              </a:rPr>
              <a:t>and</a:t>
            </a:r>
            <a:r>
              <a:rPr dirty="0" sz="2300" spc="-114">
                <a:solidFill>
                  <a:srgbClr val="6E97DB"/>
                </a:solidFill>
                <a:latin typeface="함초롬돋움"/>
                <a:cs typeface="함초롬돋움"/>
              </a:rPr>
              <a:t> </a:t>
            </a:r>
            <a:r>
              <a:rPr dirty="0" sz="2200" spc="-45">
                <a:solidFill>
                  <a:srgbClr val="404040"/>
                </a:solidFill>
                <a:latin typeface="함초롬돋움"/>
                <a:cs typeface="함초롬돋움"/>
              </a:rPr>
              <a:t>Addiction</a:t>
            </a:r>
            <a:endParaRPr sz="2200">
              <a:latin typeface="함초롬돋움"/>
              <a:cs typeface="함초롬돋움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10990" y="2155063"/>
            <a:ext cx="2197735" cy="1706245"/>
          </a:xfrm>
          <a:custGeom>
            <a:avLst/>
            <a:gdLst/>
            <a:ahLst/>
            <a:cxnLst/>
            <a:rect l="l" t="t" r="r" b="b"/>
            <a:pathLst>
              <a:path w="2197735" h="1706245">
                <a:moveTo>
                  <a:pt x="41529" y="1619377"/>
                </a:moveTo>
                <a:lnTo>
                  <a:pt x="0" y="1705737"/>
                </a:lnTo>
                <a:lnTo>
                  <a:pt x="93980" y="1687195"/>
                </a:lnTo>
                <a:lnTo>
                  <a:pt x="83273" y="1673352"/>
                </a:lnTo>
                <a:lnTo>
                  <a:pt x="65277" y="1673352"/>
                </a:lnTo>
                <a:lnTo>
                  <a:pt x="47751" y="1650745"/>
                </a:lnTo>
                <a:lnTo>
                  <a:pt x="59034" y="1642011"/>
                </a:lnTo>
                <a:lnTo>
                  <a:pt x="41529" y="1619377"/>
                </a:lnTo>
                <a:close/>
              </a:path>
              <a:path w="2197735" h="1706245">
                <a:moveTo>
                  <a:pt x="59034" y="1642011"/>
                </a:moveTo>
                <a:lnTo>
                  <a:pt x="47751" y="1650745"/>
                </a:lnTo>
                <a:lnTo>
                  <a:pt x="65277" y="1673352"/>
                </a:lnTo>
                <a:lnTo>
                  <a:pt x="76533" y="1664637"/>
                </a:lnTo>
                <a:lnTo>
                  <a:pt x="59034" y="1642011"/>
                </a:lnTo>
                <a:close/>
              </a:path>
              <a:path w="2197735" h="1706245">
                <a:moveTo>
                  <a:pt x="76533" y="1664637"/>
                </a:moveTo>
                <a:lnTo>
                  <a:pt x="65277" y="1673352"/>
                </a:lnTo>
                <a:lnTo>
                  <a:pt x="83273" y="1673352"/>
                </a:lnTo>
                <a:lnTo>
                  <a:pt x="76533" y="1664637"/>
                </a:lnTo>
                <a:close/>
              </a:path>
              <a:path w="2197735" h="1706245">
                <a:moveTo>
                  <a:pt x="2179955" y="0"/>
                </a:moveTo>
                <a:lnTo>
                  <a:pt x="59034" y="1642011"/>
                </a:lnTo>
                <a:lnTo>
                  <a:pt x="76533" y="1664637"/>
                </a:lnTo>
                <a:lnTo>
                  <a:pt x="2197354" y="22606"/>
                </a:lnTo>
                <a:lnTo>
                  <a:pt x="2179955" y="0"/>
                </a:lnTo>
                <a:close/>
              </a:path>
            </a:pathLst>
          </a:custGeom>
          <a:solidFill>
            <a:srgbClr val="B1C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571615" y="2779242"/>
            <a:ext cx="514985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보다 </a:t>
            </a:r>
            <a:r>
              <a:rPr dirty="0" sz="2000" spc="-190">
                <a:solidFill>
                  <a:srgbClr val="404040"/>
                </a:solidFill>
                <a:latin typeface="함초롬돋움"/>
                <a:cs typeface="함초롬돋움"/>
              </a:rPr>
              <a:t>정확하고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구체적인 불리언 연산자 조합을 위해  </a:t>
            </a:r>
            <a:r>
              <a:rPr dirty="0" sz="2000" spc="-185">
                <a:solidFill>
                  <a:srgbClr val="6E97DB"/>
                </a:solidFill>
                <a:latin typeface="함초롬돋움"/>
                <a:cs typeface="함초롬돋움"/>
              </a:rPr>
              <a:t>괄호</a:t>
            </a:r>
            <a:r>
              <a:rPr dirty="0" sz="2000" spc="-20">
                <a:solidFill>
                  <a:srgbClr val="6E97DB"/>
                </a:solidFill>
                <a:latin typeface="함초롬돋움"/>
                <a:cs typeface="함초롬돋움"/>
              </a:rPr>
              <a:t> </a:t>
            </a:r>
            <a:r>
              <a:rPr dirty="0" sz="2000" spc="-5">
                <a:solidFill>
                  <a:srgbClr val="6E97DB"/>
                </a:solidFill>
                <a:latin typeface="함초롬돋움"/>
                <a:cs typeface="함초롬돋움"/>
              </a:rPr>
              <a:t>(	</a:t>
            </a:r>
            <a:r>
              <a:rPr dirty="0" sz="2000" spc="-100">
                <a:solidFill>
                  <a:srgbClr val="6E97DB"/>
                </a:solidFill>
                <a:latin typeface="함초롬돋움"/>
                <a:cs typeface="함초롬돋움"/>
              </a:rPr>
              <a:t>)</a:t>
            </a:r>
            <a:r>
              <a:rPr dirty="0" sz="2000" spc="-100">
                <a:solidFill>
                  <a:srgbClr val="404040"/>
                </a:solidFill>
                <a:latin typeface="함초롬돋움"/>
                <a:cs typeface="함초롬돋움"/>
              </a:rPr>
              <a:t>를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이용하여 </a:t>
            </a:r>
            <a:r>
              <a:rPr dirty="0" sz="2000" spc="-190">
                <a:solidFill>
                  <a:srgbClr val="404040"/>
                </a:solidFill>
                <a:latin typeface="함초롬돋움"/>
                <a:cs typeface="함초롬돋움"/>
              </a:rPr>
              <a:t>여러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키워드 그룹화</a:t>
            </a:r>
            <a:r>
              <a:rPr dirty="0" sz="2000" spc="5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2000" spc="-195">
                <a:solidFill>
                  <a:srgbClr val="404040"/>
                </a:solidFill>
                <a:latin typeface="함초롬돋움"/>
                <a:cs typeface="함초롬돋움"/>
              </a:rPr>
              <a:t>가능</a:t>
            </a:r>
            <a:endParaRPr sz="2000">
              <a:latin typeface="함초롬돋움"/>
              <a:cs typeface="함초롬돋움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75628" y="4237563"/>
            <a:ext cx="4819015" cy="1671320"/>
          </a:xfrm>
          <a:prstGeom prst="rect">
            <a:avLst/>
          </a:prstGeom>
        </p:spPr>
        <p:txBody>
          <a:bodyPr wrap="square" lIns="0" tIns="2863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5"/>
              </a:spcBef>
            </a:pPr>
            <a:r>
              <a:rPr dirty="0" sz="3600" spc="200">
                <a:solidFill>
                  <a:srgbClr val="3D75CF"/>
                </a:solidFill>
                <a:latin typeface="함초롬돋움"/>
                <a:cs typeface="함초롬돋움"/>
              </a:rPr>
              <a:t>= </a:t>
            </a:r>
            <a:r>
              <a:rPr dirty="0" sz="3600" spc="-350">
                <a:solidFill>
                  <a:srgbClr val="3D75CF"/>
                </a:solidFill>
                <a:latin typeface="함초롬돋움"/>
                <a:cs typeface="함초롬돋움"/>
              </a:rPr>
              <a:t>검색 식을</a:t>
            </a:r>
            <a:r>
              <a:rPr dirty="0" sz="3600" spc="-735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3600" spc="-340">
                <a:solidFill>
                  <a:srgbClr val="3D75CF"/>
                </a:solidFill>
                <a:latin typeface="함초롬돋움"/>
                <a:cs typeface="함초롬돋움"/>
              </a:rPr>
              <a:t>통한</a:t>
            </a:r>
            <a:endParaRPr sz="3600">
              <a:latin typeface="함초롬돋움"/>
              <a:cs typeface="함초롬돋움"/>
            </a:endParaRPr>
          </a:p>
          <a:p>
            <a:pPr marL="1346200">
              <a:lnSpc>
                <a:spcPct val="100000"/>
              </a:lnSpc>
              <a:spcBef>
                <a:spcPts val="2160"/>
              </a:spcBef>
            </a:pPr>
            <a:r>
              <a:rPr dirty="0" sz="3600" spc="-350">
                <a:solidFill>
                  <a:srgbClr val="3D75CF"/>
                </a:solidFill>
                <a:latin typeface="함초롬돋움"/>
                <a:cs typeface="함초롬돋움"/>
              </a:rPr>
              <a:t>검색의 구체화</a:t>
            </a:r>
            <a:r>
              <a:rPr dirty="0" sz="3600" spc="-560">
                <a:solidFill>
                  <a:srgbClr val="3D75CF"/>
                </a:solidFill>
                <a:latin typeface="함초롬돋움"/>
                <a:cs typeface="함초롬돋움"/>
              </a:rPr>
              <a:t> </a:t>
            </a:r>
            <a:r>
              <a:rPr dirty="0" sz="3600" spc="-345">
                <a:solidFill>
                  <a:srgbClr val="3D75CF"/>
                </a:solidFill>
                <a:latin typeface="함초롬돋움"/>
                <a:cs typeface="함초롬돋움"/>
              </a:rPr>
              <a:t>가능</a:t>
            </a:r>
            <a:endParaRPr sz="36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1063" y="553212"/>
            <a:ext cx="5965190" cy="431800"/>
          </a:xfrm>
          <a:custGeom>
            <a:avLst/>
            <a:gdLst/>
            <a:ahLst/>
            <a:cxnLst/>
            <a:rect l="l" t="t" r="r" b="b"/>
            <a:pathLst>
              <a:path w="5965190" h="431800">
                <a:moveTo>
                  <a:pt x="0" y="431291"/>
                </a:moveTo>
                <a:lnTo>
                  <a:pt x="5964936" y="431291"/>
                </a:lnTo>
                <a:lnTo>
                  <a:pt x="5964936" y="0"/>
                </a:lnTo>
                <a:lnTo>
                  <a:pt x="0" y="0"/>
                </a:lnTo>
                <a:lnTo>
                  <a:pt x="0" y="431291"/>
                </a:lnTo>
                <a:close/>
              </a:path>
            </a:pathLst>
          </a:custGeom>
          <a:solidFill>
            <a:srgbClr val="6E97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55828" y="65023"/>
            <a:ext cx="5592445" cy="815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검색 </a:t>
            </a:r>
            <a:r>
              <a:rPr dirty="0" sz="1800" spc="260">
                <a:solidFill>
                  <a:srgbClr val="FFFFFF"/>
                </a:solidFill>
                <a:latin typeface="함초롬돋움"/>
                <a:cs typeface="함초롬돋움"/>
              </a:rPr>
              <a:t>–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기본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연산자 </a:t>
            </a:r>
            <a:r>
              <a:rPr dirty="0" sz="1800" spc="-175">
                <a:solidFill>
                  <a:srgbClr val="FFFFFF"/>
                </a:solidFill>
                <a:latin typeface="함초롬돋움"/>
                <a:cs typeface="함초롬돋움"/>
              </a:rPr>
              <a:t>이해 </a:t>
            </a:r>
            <a:r>
              <a:rPr dirty="0" sz="1800" spc="-100">
                <a:solidFill>
                  <a:srgbClr val="FFFFFF"/>
                </a:solidFill>
                <a:latin typeface="함초롬돋움"/>
                <a:cs typeface="함초롬돋움"/>
              </a:rPr>
              <a:t>&amp;</a:t>
            </a:r>
            <a:r>
              <a:rPr dirty="0" sz="18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800" spc="-170">
                <a:solidFill>
                  <a:srgbClr val="FFFFFF"/>
                </a:solidFill>
                <a:latin typeface="함초롬돋움"/>
                <a:cs typeface="함초롬돋움"/>
              </a:rPr>
              <a:t>활용</a:t>
            </a:r>
            <a:endParaRPr sz="1800">
              <a:latin typeface="함초롬돋움"/>
              <a:cs typeface="함초롬돋움"/>
            </a:endParaRPr>
          </a:p>
          <a:p>
            <a:pPr marL="26670">
              <a:lnSpc>
                <a:spcPct val="100000"/>
              </a:lnSpc>
              <a:spcBef>
                <a:spcPts val="214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불리언</a:t>
            </a:r>
            <a:r>
              <a:rPr dirty="0" sz="1600" spc="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연산자</a:t>
            </a:r>
            <a:r>
              <a:rPr dirty="0" sz="16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50">
                <a:solidFill>
                  <a:srgbClr val="FFFFFF"/>
                </a:solidFill>
                <a:latin typeface="함초롬돋움"/>
                <a:cs typeface="함초롬돋움"/>
              </a:rPr>
              <a:t>(Boolean</a:t>
            </a:r>
            <a:r>
              <a:rPr dirty="0" sz="16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40">
                <a:solidFill>
                  <a:srgbClr val="FFFFFF"/>
                </a:solidFill>
                <a:latin typeface="함초롬돋움"/>
                <a:cs typeface="함초롬돋움"/>
              </a:rPr>
              <a:t>Operators)</a:t>
            </a:r>
            <a:r>
              <a:rPr dirty="0" sz="1600" spc="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60">
                <a:solidFill>
                  <a:srgbClr val="FFFFFF"/>
                </a:solidFill>
                <a:latin typeface="함초롬돋움"/>
                <a:cs typeface="함초롬돋움"/>
              </a:rPr>
              <a:t>+</a:t>
            </a:r>
            <a:r>
              <a:rPr dirty="0" sz="16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괄호를</a:t>
            </a:r>
            <a:r>
              <a:rPr dirty="0" sz="1600" spc="1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이용한</a:t>
            </a:r>
            <a:r>
              <a:rPr dirty="0" sz="1600" spc="5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키워드</a:t>
            </a:r>
            <a:r>
              <a:rPr dirty="0" sz="1600" spc="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그룹화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3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784" y="643127"/>
            <a:ext cx="11740896" cy="4084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2021" y="638301"/>
            <a:ext cx="11750675" cy="4093845"/>
          </a:xfrm>
          <a:custGeom>
            <a:avLst/>
            <a:gdLst/>
            <a:ahLst/>
            <a:cxnLst/>
            <a:rect l="l" t="t" r="r" b="b"/>
            <a:pathLst>
              <a:path w="11750675" h="4093845">
                <a:moveTo>
                  <a:pt x="0" y="4093845"/>
                </a:moveTo>
                <a:lnTo>
                  <a:pt x="11750421" y="4093845"/>
                </a:lnTo>
                <a:lnTo>
                  <a:pt x="11750421" y="0"/>
                </a:lnTo>
                <a:lnTo>
                  <a:pt x="0" y="0"/>
                </a:lnTo>
                <a:lnTo>
                  <a:pt x="0" y="4093845"/>
                </a:lnTo>
                <a:close/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67708" y="5268976"/>
            <a:ext cx="723900" cy="0"/>
          </a:xfrm>
          <a:custGeom>
            <a:avLst/>
            <a:gdLst/>
            <a:ahLst/>
            <a:cxnLst/>
            <a:rect l="l" t="t" r="r" b="b"/>
            <a:pathLst>
              <a:path w="723900" h="0">
                <a:moveTo>
                  <a:pt x="0" y="0"/>
                </a:moveTo>
                <a:lnTo>
                  <a:pt x="723900" y="0"/>
                </a:lnTo>
              </a:path>
            </a:pathLst>
          </a:custGeom>
          <a:ln w="9143">
            <a:solidFill>
              <a:srgbClr val="4040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990469" y="5288252"/>
            <a:ext cx="6188710" cy="694690"/>
          </a:xfrm>
          <a:prstGeom prst="rect">
            <a:avLst/>
          </a:prstGeom>
        </p:spPr>
        <p:txBody>
          <a:bodyPr wrap="square" lIns="0" tIns="1225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dirty="0" sz="1400" spc="-75">
                <a:solidFill>
                  <a:srgbClr val="404040"/>
                </a:solidFill>
                <a:latin typeface="함초롬돋움"/>
                <a:cs typeface="함초롬돋움"/>
              </a:rPr>
              <a:t>(미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선택 </a:t>
            </a:r>
            <a:r>
              <a:rPr dirty="0" sz="1400" spc="-40">
                <a:solidFill>
                  <a:srgbClr val="404040"/>
                </a:solidFill>
                <a:latin typeface="함초롬돋움"/>
                <a:cs typeface="함초롬돋움"/>
              </a:rPr>
              <a:t>시,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기본검색필드 </a:t>
            </a:r>
            <a:r>
              <a:rPr dirty="0" sz="1400" spc="-80">
                <a:solidFill>
                  <a:srgbClr val="404040"/>
                </a:solidFill>
                <a:latin typeface="함초롬돋움"/>
                <a:cs typeface="함초롬돋움"/>
              </a:rPr>
              <a:t>(기사명/저자명/저널명/주제어/키워드/초록) </a:t>
            </a:r>
            <a:r>
              <a:rPr dirty="0" sz="1400" spc="-135">
                <a:solidFill>
                  <a:srgbClr val="404040"/>
                </a:solidFill>
                <a:latin typeface="함초롬돋움"/>
                <a:cs typeface="함초롬돋움"/>
              </a:rPr>
              <a:t>에서 </a:t>
            </a:r>
            <a:r>
              <a:rPr dirty="0" sz="1400" spc="-140">
                <a:solidFill>
                  <a:srgbClr val="404040"/>
                </a:solidFill>
                <a:latin typeface="함초롬돋움"/>
                <a:cs typeface="함초롬돋움"/>
              </a:rPr>
              <a:t>검색</a:t>
            </a:r>
            <a:r>
              <a:rPr dirty="0" sz="1400" spc="-6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400" spc="-95">
                <a:solidFill>
                  <a:srgbClr val="404040"/>
                </a:solidFill>
                <a:latin typeface="함초롬돋움"/>
                <a:cs typeface="함초롬돋움"/>
              </a:rPr>
              <a:t>실행)</a:t>
            </a:r>
            <a:endParaRPr sz="1400">
              <a:latin typeface="함초롬돋움"/>
              <a:cs typeface="함초롬돋움"/>
            </a:endParaRPr>
          </a:p>
          <a:p>
            <a:pPr marL="365760">
              <a:lnSpc>
                <a:spcPct val="100000"/>
              </a:lnSpc>
              <a:spcBef>
                <a:spcPts val="925"/>
              </a:spcBef>
            </a:pPr>
            <a:r>
              <a:rPr dirty="0" sz="1500" spc="-150">
                <a:solidFill>
                  <a:srgbClr val="404040"/>
                </a:solidFill>
                <a:latin typeface="함초롬돋움"/>
                <a:cs typeface="함초롬돋움"/>
              </a:rPr>
              <a:t>버튼 클릭 </a:t>
            </a:r>
            <a:r>
              <a:rPr dirty="0" sz="1500" spc="-45">
                <a:solidFill>
                  <a:srgbClr val="404040"/>
                </a:solidFill>
                <a:latin typeface="함초롬돋움"/>
                <a:cs typeface="함초롬돋움"/>
              </a:rPr>
              <a:t>시, </a:t>
            </a:r>
            <a:r>
              <a:rPr dirty="0" sz="1500" spc="-150">
                <a:solidFill>
                  <a:srgbClr val="404040"/>
                </a:solidFill>
                <a:latin typeface="함초롬돋움"/>
                <a:cs typeface="함초롬돋움"/>
              </a:rPr>
              <a:t>검색어 입력 창 </a:t>
            </a:r>
            <a:r>
              <a:rPr dirty="0" sz="1500" spc="105">
                <a:solidFill>
                  <a:srgbClr val="404040"/>
                </a:solidFill>
                <a:latin typeface="함초롬돋움"/>
                <a:cs typeface="함초롬돋움"/>
              </a:rPr>
              <a:t>/ </a:t>
            </a:r>
            <a:r>
              <a:rPr dirty="0" sz="1500" spc="-150">
                <a:solidFill>
                  <a:srgbClr val="404040"/>
                </a:solidFill>
                <a:latin typeface="함초롬돋움"/>
                <a:cs typeface="함초롬돋움"/>
              </a:rPr>
              <a:t>필드 선택 창을 추가할 수</a:t>
            </a:r>
            <a:r>
              <a:rPr dirty="0" sz="150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500" spc="-110">
                <a:solidFill>
                  <a:srgbClr val="404040"/>
                </a:solidFill>
                <a:latin typeface="함초롬돋움"/>
                <a:cs typeface="함초롬돋움"/>
              </a:rPr>
              <a:t>있습니다.</a:t>
            </a:r>
            <a:endParaRPr sz="1500">
              <a:latin typeface="함초롬돋움"/>
              <a:cs typeface="함초롬돋움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64179" y="5669279"/>
            <a:ext cx="367283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36220" y="4991100"/>
            <a:ext cx="1598930" cy="795655"/>
          </a:xfrm>
          <a:prstGeom prst="rect">
            <a:avLst/>
          </a:prstGeom>
          <a:solidFill>
            <a:srgbClr val="6E97DB"/>
          </a:solidFill>
        </p:spPr>
        <p:txBody>
          <a:bodyPr wrap="square" lIns="0" tIns="1009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95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고급 검색</a:t>
            </a:r>
            <a:r>
              <a:rPr dirty="0" sz="1600" spc="-18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화면</a:t>
            </a:r>
            <a:endParaRPr sz="1600">
              <a:latin typeface="함초롬돋움"/>
              <a:cs typeface="함초롬돋움"/>
            </a:endParaRPr>
          </a:p>
          <a:p>
            <a:pPr algn="ctr">
              <a:lnSpc>
                <a:spcPct val="100000"/>
              </a:lnSpc>
              <a:spcBef>
                <a:spcPts val="960"/>
              </a:spcBef>
            </a:pP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활용</a:t>
            </a:r>
            <a:r>
              <a:rPr dirty="0" sz="1600" spc="-2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600" spc="-165">
                <a:solidFill>
                  <a:srgbClr val="FFFFFF"/>
                </a:solidFill>
                <a:latin typeface="함초롬돋움"/>
                <a:cs typeface="함초롬돋움"/>
              </a:rPr>
              <a:t>방법</a:t>
            </a:r>
            <a:endParaRPr sz="1600">
              <a:latin typeface="함초롬돋움"/>
              <a:cs typeface="함초롬돋움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12192000" cy="447040"/>
          </a:xfrm>
          <a:custGeom>
            <a:avLst/>
            <a:gdLst/>
            <a:ahLst/>
            <a:cxnLst/>
            <a:rect l="l" t="t" r="r" b="b"/>
            <a:pathLst>
              <a:path w="12192000" h="447040">
                <a:moveTo>
                  <a:pt x="0" y="446532"/>
                </a:moveTo>
                <a:lnTo>
                  <a:pt x="12192000" y="446532"/>
                </a:lnTo>
                <a:lnTo>
                  <a:pt x="1219200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solidFill>
            <a:srgbClr val="3D75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55828" y="65023"/>
            <a:ext cx="287464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5" b="0">
                <a:latin typeface="함초롬돋움"/>
                <a:cs typeface="함초롬돋움"/>
              </a:rPr>
              <a:t>고급 검색 </a:t>
            </a:r>
            <a:r>
              <a:rPr dirty="0" sz="1800" spc="260" b="0">
                <a:latin typeface="함초롬돋움"/>
                <a:cs typeface="함초롬돋움"/>
              </a:rPr>
              <a:t>– </a:t>
            </a:r>
            <a:r>
              <a:rPr dirty="0" sz="1800" spc="-170" b="0">
                <a:latin typeface="함초롬돋움"/>
                <a:cs typeface="함초롬돋움"/>
              </a:rPr>
              <a:t>효율적인 </a:t>
            </a:r>
            <a:r>
              <a:rPr dirty="0" sz="1800" spc="-175" b="0">
                <a:latin typeface="함초롬돋움"/>
                <a:cs typeface="함초롬돋움"/>
              </a:rPr>
              <a:t>검색</a:t>
            </a:r>
            <a:r>
              <a:rPr dirty="0" sz="1800" spc="75" b="0">
                <a:latin typeface="함초롬돋움"/>
                <a:cs typeface="함초롬돋움"/>
              </a:rPr>
              <a:t> </a:t>
            </a:r>
            <a:r>
              <a:rPr dirty="0" sz="1800" spc="-170" b="0">
                <a:latin typeface="함초롬돋움"/>
                <a:cs typeface="함초롬돋움"/>
              </a:rPr>
              <a:t>박스</a:t>
            </a:r>
            <a:endParaRPr sz="1800">
              <a:latin typeface="함초롬돋움"/>
              <a:cs typeface="함초롬돋움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08189" y="68072"/>
            <a:ext cx="43040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기본 검색 </a:t>
            </a:r>
            <a:r>
              <a:rPr dirty="0" sz="1400" spc="-135">
                <a:solidFill>
                  <a:srgbClr val="FFFFFF"/>
                </a:solidFill>
                <a:latin typeface="함초롬돋움"/>
                <a:cs typeface="함초롬돋움"/>
              </a:rPr>
              <a:t>창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하단 </a:t>
            </a:r>
            <a:r>
              <a:rPr dirty="0" sz="1400" spc="204">
                <a:solidFill>
                  <a:srgbClr val="FFFFFF"/>
                </a:solidFill>
                <a:latin typeface="함초롬돋움"/>
                <a:cs typeface="함초롬돋움"/>
              </a:rPr>
              <a:t>–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고급 검색을 </a:t>
            </a:r>
            <a:r>
              <a:rPr dirty="0" sz="1400" spc="-75">
                <a:solidFill>
                  <a:srgbClr val="FFFFFF"/>
                </a:solidFill>
                <a:latin typeface="함초롬돋움"/>
                <a:cs typeface="함초롬돋움"/>
              </a:rPr>
              <a:t>클릭,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다양한 고급</a:t>
            </a:r>
            <a:r>
              <a:rPr dirty="0" sz="1400" spc="-100">
                <a:solidFill>
                  <a:srgbClr val="FFFFFF"/>
                </a:solidFill>
                <a:latin typeface="함초롬돋움"/>
                <a:cs typeface="함초롬돋움"/>
              </a:rPr>
              <a:t> </a:t>
            </a:r>
            <a:r>
              <a:rPr dirty="0" sz="1400" spc="-140">
                <a:solidFill>
                  <a:srgbClr val="FFFFFF"/>
                </a:solidFill>
                <a:latin typeface="함초롬돋움"/>
                <a:cs typeface="함초롬돋움"/>
              </a:rPr>
              <a:t>검색 옵션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38571" y="1298447"/>
            <a:ext cx="251460" cy="251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338571" y="1298447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59">
                <a:moveTo>
                  <a:pt x="0" y="125729"/>
                </a:moveTo>
                <a:lnTo>
                  <a:pt x="9876" y="76777"/>
                </a:lnTo>
                <a:lnTo>
                  <a:pt x="36814" y="36814"/>
                </a:lnTo>
                <a:lnTo>
                  <a:pt x="76777" y="9876"/>
                </a:lnTo>
                <a:lnTo>
                  <a:pt x="125729" y="0"/>
                </a:lnTo>
                <a:lnTo>
                  <a:pt x="174682" y="9876"/>
                </a:lnTo>
                <a:lnTo>
                  <a:pt x="214645" y="36814"/>
                </a:lnTo>
                <a:lnTo>
                  <a:pt x="241583" y="76777"/>
                </a:lnTo>
                <a:lnTo>
                  <a:pt x="251460" y="125729"/>
                </a:lnTo>
                <a:lnTo>
                  <a:pt x="241583" y="174682"/>
                </a:lnTo>
                <a:lnTo>
                  <a:pt x="214645" y="214645"/>
                </a:lnTo>
                <a:lnTo>
                  <a:pt x="174682" y="241583"/>
                </a:lnTo>
                <a:lnTo>
                  <a:pt x="125729" y="251460"/>
                </a:lnTo>
                <a:lnTo>
                  <a:pt x="76777" y="241583"/>
                </a:lnTo>
                <a:lnTo>
                  <a:pt x="36814" y="214645"/>
                </a:lnTo>
                <a:lnTo>
                  <a:pt x="9876" y="174682"/>
                </a:lnTo>
                <a:lnTo>
                  <a:pt x="0" y="125729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399278" y="1274445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91300" y="2607564"/>
            <a:ext cx="249935" cy="252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591300" y="2607564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90" h="253364">
                <a:moveTo>
                  <a:pt x="0" y="126491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5" y="126491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656069" y="2589657"/>
            <a:ext cx="12636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046732" y="3721608"/>
            <a:ext cx="249936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046732" y="3721608"/>
            <a:ext cx="250190" cy="253365"/>
          </a:xfrm>
          <a:custGeom>
            <a:avLst/>
            <a:gdLst/>
            <a:ahLst/>
            <a:cxnLst/>
            <a:rect l="l" t="t" r="r" b="b"/>
            <a:pathLst>
              <a:path w="250189" h="253364">
                <a:moveTo>
                  <a:pt x="0" y="126492"/>
                </a:moveTo>
                <a:lnTo>
                  <a:pt x="9828" y="77259"/>
                </a:lnTo>
                <a:lnTo>
                  <a:pt x="36623" y="37052"/>
                </a:lnTo>
                <a:lnTo>
                  <a:pt x="76348" y="9941"/>
                </a:lnTo>
                <a:lnTo>
                  <a:pt x="124968" y="0"/>
                </a:lnTo>
                <a:lnTo>
                  <a:pt x="173587" y="9941"/>
                </a:lnTo>
                <a:lnTo>
                  <a:pt x="213312" y="37052"/>
                </a:lnTo>
                <a:lnTo>
                  <a:pt x="240107" y="77259"/>
                </a:lnTo>
                <a:lnTo>
                  <a:pt x="249936" y="126492"/>
                </a:lnTo>
                <a:lnTo>
                  <a:pt x="240107" y="175724"/>
                </a:lnTo>
                <a:lnTo>
                  <a:pt x="213312" y="215931"/>
                </a:lnTo>
                <a:lnTo>
                  <a:pt x="173587" y="243042"/>
                </a:lnTo>
                <a:lnTo>
                  <a:pt x="124968" y="252984"/>
                </a:lnTo>
                <a:lnTo>
                  <a:pt x="76348" y="243042"/>
                </a:lnTo>
                <a:lnTo>
                  <a:pt x="36623" y="215931"/>
                </a:lnTo>
                <a:lnTo>
                  <a:pt x="9828" y="175724"/>
                </a:lnTo>
                <a:lnTo>
                  <a:pt x="0" y="126492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101088" y="3714115"/>
            <a:ext cx="12636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20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endParaRPr sz="1400">
              <a:latin typeface="함초롬돋움"/>
              <a:cs typeface="함초롬돋움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76144" y="5073396"/>
            <a:ext cx="251460" cy="2529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676144" y="507339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9"/>
                </a:lnTo>
                <a:lnTo>
                  <a:pt x="36814" y="37052"/>
                </a:lnTo>
                <a:lnTo>
                  <a:pt x="76777" y="9941"/>
                </a:lnTo>
                <a:lnTo>
                  <a:pt x="125730" y="0"/>
                </a:lnTo>
                <a:lnTo>
                  <a:pt x="174682" y="9941"/>
                </a:lnTo>
                <a:lnTo>
                  <a:pt x="214645" y="37052"/>
                </a:lnTo>
                <a:lnTo>
                  <a:pt x="241583" y="77259"/>
                </a:lnTo>
                <a:lnTo>
                  <a:pt x="251460" y="126491"/>
                </a:lnTo>
                <a:lnTo>
                  <a:pt x="241583" y="175724"/>
                </a:lnTo>
                <a:lnTo>
                  <a:pt x="214645" y="215931"/>
                </a:lnTo>
                <a:lnTo>
                  <a:pt x="174682" y="243042"/>
                </a:lnTo>
                <a:lnTo>
                  <a:pt x="125730" y="252983"/>
                </a:lnTo>
                <a:lnTo>
                  <a:pt x="76777" y="243042"/>
                </a:lnTo>
                <a:lnTo>
                  <a:pt x="36814" y="215931"/>
                </a:lnTo>
                <a:lnTo>
                  <a:pt x="9876" y="175724"/>
                </a:lnTo>
                <a:lnTo>
                  <a:pt x="0" y="126491"/>
                </a:lnTo>
                <a:close/>
              </a:path>
            </a:pathLst>
          </a:custGeom>
          <a:ln w="12700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735960" y="5048503"/>
            <a:ext cx="823912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6385" algn="l"/>
              </a:tabLst>
            </a:pPr>
            <a:r>
              <a:rPr dirty="0" sz="1400" spc="-400">
                <a:solidFill>
                  <a:srgbClr val="FFFFFF"/>
                </a:solidFill>
                <a:latin typeface="함초롬돋움"/>
                <a:cs typeface="함초롬돋움"/>
              </a:rPr>
              <a:t>1</a:t>
            </a:r>
            <a:r>
              <a:rPr dirty="0" baseline="1851" sz="2250" spc="-600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baseline="1851" sz="2250" spc="-225">
                <a:solidFill>
                  <a:srgbClr val="404040"/>
                </a:solidFill>
                <a:latin typeface="함초롬돋움"/>
                <a:cs typeface="함초롬돋움"/>
              </a:rPr>
              <a:t>키워드 입력 후 </a:t>
            </a:r>
            <a:r>
              <a:rPr dirty="0" baseline="1851" sz="2250" spc="-179">
                <a:solidFill>
                  <a:srgbClr val="404040"/>
                </a:solidFill>
                <a:latin typeface="함초롬돋움"/>
                <a:cs typeface="함초롬돋움"/>
              </a:rPr>
              <a:t>“필드 </a:t>
            </a:r>
            <a:r>
              <a:rPr dirty="0" baseline="1851" sz="2250" spc="-172">
                <a:solidFill>
                  <a:srgbClr val="404040"/>
                </a:solidFill>
                <a:latin typeface="함초롬돋움"/>
                <a:cs typeface="함초롬돋움"/>
              </a:rPr>
              <a:t>선택” </a:t>
            </a:r>
            <a:r>
              <a:rPr dirty="0" baseline="1851" sz="2250" spc="-225">
                <a:solidFill>
                  <a:srgbClr val="404040"/>
                </a:solidFill>
                <a:latin typeface="함초롬돋움"/>
                <a:cs typeface="함초롬돋움"/>
              </a:rPr>
              <a:t>메뉴에서 검색대상 필드를 </a:t>
            </a:r>
            <a:r>
              <a:rPr dirty="0" baseline="1851" sz="2250" spc="-172">
                <a:solidFill>
                  <a:srgbClr val="404040"/>
                </a:solidFill>
                <a:latin typeface="함초롬돋움"/>
                <a:cs typeface="함초롬돋움"/>
              </a:rPr>
              <a:t>선택합니다. </a:t>
            </a:r>
            <a:r>
              <a:rPr dirty="0" baseline="1851" sz="2250" spc="-112">
                <a:solidFill>
                  <a:srgbClr val="404040"/>
                </a:solidFill>
                <a:latin typeface="함초롬돋움"/>
                <a:cs typeface="함초롬돋움"/>
              </a:rPr>
              <a:t>(각 </a:t>
            </a:r>
            <a:r>
              <a:rPr dirty="0" baseline="1851" sz="2250" spc="-225">
                <a:solidFill>
                  <a:srgbClr val="404040"/>
                </a:solidFill>
                <a:latin typeface="함초롬돋움"/>
                <a:cs typeface="함초롬돋움"/>
              </a:rPr>
              <a:t>검색식을 </a:t>
            </a:r>
            <a:r>
              <a:rPr dirty="0" baseline="1851" sz="2250" spc="44">
                <a:solidFill>
                  <a:srgbClr val="404040"/>
                </a:solidFill>
                <a:latin typeface="함초롬돋움"/>
                <a:cs typeface="함초롬돋움"/>
              </a:rPr>
              <a:t>AND/ </a:t>
            </a:r>
            <a:r>
              <a:rPr dirty="0" baseline="1851" sz="2250" spc="67">
                <a:solidFill>
                  <a:srgbClr val="404040"/>
                </a:solidFill>
                <a:latin typeface="함초롬돋움"/>
                <a:cs typeface="함초롬돋움"/>
              </a:rPr>
              <a:t>OR </a:t>
            </a:r>
            <a:r>
              <a:rPr dirty="0" baseline="1851" sz="2250" spc="157">
                <a:solidFill>
                  <a:srgbClr val="404040"/>
                </a:solidFill>
                <a:latin typeface="함초롬돋움"/>
                <a:cs typeface="함초롬돋움"/>
              </a:rPr>
              <a:t>/ </a:t>
            </a:r>
            <a:r>
              <a:rPr dirty="0" baseline="1851" sz="2250">
                <a:solidFill>
                  <a:srgbClr val="404040"/>
                </a:solidFill>
                <a:latin typeface="함초롬돋움"/>
                <a:cs typeface="함초롬돋움"/>
              </a:rPr>
              <a:t>NOT</a:t>
            </a:r>
            <a:r>
              <a:rPr dirty="0" baseline="1851" sz="2250" spc="615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baseline="1851" sz="2250" spc="-150">
                <a:solidFill>
                  <a:srgbClr val="404040"/>
                </a:solidFill>
                <a:latin typeface="함초롬돋움"/>
                <a:cs typeface="함초롬돋움"/>
              </a:rPr>
              <a:t>조합)</a:t>
            </a:r>
            <a:endParaRPr baseline="1851" sz="2250">
              <a:latin typeface="함초롬돋움"/>
              <a:cs typeface="함초롬돋움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676144" y="5721096"/>
            <a:ext cx="251460" cy="2529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676144" y="5721096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733801" y="5694984"/>
            <a:ext cx="13589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5">
                <a:solidFill>
                  <a:srgbClr val="FFFFFF"/>
                </a:solidFill>
                <a:latin typeface="함초롬돋움"/>
                <a:cs typeface="함초롬돋움"/>
              </a:rPr>
              <a:t>2</a:t>
            </a:r>
            <a:r>
              <a:rPr dirty="0" baseline="-9259" sz="2250" spc="-419">
                <a:solidFill>
                  <a:srgbClr val="404040"/>
                </a:solidFill>
                <a:latin typeface="함초롬돋움"/>
                <a:cs typeface="함초롬돋움"/>
              </a:rPr>
              <a:t>•</a:t>
            </a:r>
            <a:endParaRPr baseline="-9259" sz="2250">
              <a:latin typeface="함초롬돋움"/>
              <a:cs typeface="함초롬돋움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676144" y="6082284"/>
            <a:ext cx="251460" cy="2529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676144" y="6082284"/>
            <a:ext cx="251460" cy="253365"/>
          </a:xfrm>
          <a:custGeom>
            <a:avLst/>
            <a:gdLst/>
            <a:ahLst/>
            <a:cxnLst/>
            <a:rect l="l" t="t" r="r" b="b"/>
            <a:pathLst>
              <a:path w="251460" h="253364">
                <a:moveTo>
                  <a:pt x="0" y="126491"/>
                </a:moveTo>
                <a:lnTo>
                  <a:pt x="9876" y="77254"/>
                </a:lnTo>
                <a:lnTo>
                  <a:pt x="36814" y="37047"/>
                </a:lnTo>
                <a:lnTo>
                  <a:pt x="76777" y="9939"/>
                </a:lnTo>
                <a:lnTo>
                  <a:pt x="125730" y="0"/>
                </a:lnTo>
                <a:lnTo>
                  <a:pt x="174682" y="9939"/>
                </a:lnTo>
                <a:lnTo>
                  <a:pt x="214645" y="37047"/>
                </a:lnTo>
                <a:lnTo>
                  <a:pt x="241583" y="77254"/>
                </a:lnTo>
                <a:lnTo>
                  <a:pt x="251460" y="126491"/>
                </a:lnTo>
                <a:lnTo>
                  <a:pt x="241583" y="175729"/>
                </a:lnTo>
                <a:lnTo>
                  <a:pt x="214645" y="215936"/>
                </a:lnTo>
                <a:lnTo>
                  <a:pt x="174682" y="243044"/>
                </a:lnTo>
                <a:lnTo>
                  <a:pt x="125730" y="252983"/>
                </a:lnTo>
                <a:lnTo>
                  <a:pt x="76777" y="243044"/>
                </a:lnTo>
                <a:lnTo>
                  <a:pt x="36814" y="215936"/>
                </a:lnTo>
                <a:lnTo>
                  <a:pt x="9876" y="175729"/>
                </a:lnTo>
                <a:lnTo>
                  <a:pt x="0" y="126491"/>
                </a:lnTo>
                <a:close/>
              </a:path>
            </a:pathLst>
          </a:custGeom>
          <a:ln w="12699">
            <a:solidFill>
              <a:srgbClr val="6E97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2733801" y="6071717"/>
            <a:ext cx="605091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8925" algn="l"/>
              </a:tabLst>
            </a:pPr>
            <a:r>
              <a:rPr dirty="0" baseline="3968" sz="2100" spc="-592">
                <a:solidFill>
                  <a:srgbClr val="FFFFFF"/>
                </a:solidFill>
                <a:latin typeface="함초롬돋움"/>
                <a:cs typeface="함초롬돋움"/>
              </a:rPr>
              <a:t>3</a:t>
            </a:r>
            <a:r>
              <a:rPr dirty="0" sz="1500" spc="-395">
                <a:solidFill>
                  <a:srgbClr val="404040"/>
                </a:solidFill>
                <a:latin typeface="함초롬돋움"/>
                <a:cs typeface="함초롬돋움"/>
              </a:rPr>
              <a:t>•	</a:t>
            </a:r>
            <a:r>
              <a:rPr dirty="0" sz="1500" spc="-150">
                <a:solidFill>
                  <a:srgbClr val="404040"/>
                </a:solidFill>
                <a:latin typeface="함초롬돋움"/>
                <a:cs typeface="함초롬돋움"/>
              </a:rPr>
              <a:t>검색 제한자 및 확장자 선택 </a:t>
            </a:r>
            <a:r>
              <a:rPr dirty="0" sz="1500" spc="-45">
                <a:solidFill>
                  <a:srgbClr val="404040"/>
                </a:solidFill>
                <a:latin typeface="함초롬돋움"/>
                <a:cs typeface="함초롬돋움"/>
              </a:rPr>
              <a:t>후, </a:t>
            </a:r>
            <a:r>
              <a:rPr dirty="0" sz="1500" spc="-65">
                <a:solidFill>
                  <a:srgbClr val="404040"/>
                </a:solidFill>
                <a:latin typeface="함초롬돋움"/>
                <a:cs typeface="함초롬돋움"/>
              </a:rPr>
              <a:t>Search </a:t>
            </a:r>
            <a:r>
              <a:rPr dirty="0" sz="1500" spc="-150">
                <a:solidFill>
                  <a:srgbClr val="404040"/>
                </a:solidFill>
                <a:latin typeface="함초롬돋움"/>
                <a:cs typeface="함초롬돋움"/>
              </a:rPr>
              <a:t>버튼을 클릭하여 검색을</a:t>
            </a:r>
            <a:r>
              <a:rPr dirty="0" sz="1500" spc="-90">
                <a:solidFill>
                  <a:srgbClr val="404040"/>
                </a:solidFill>
                <a:latin typeface="함초롬돋움"/>
                <a:cs typeface="함초롬돋움"/>
              </a:rPr>
              <a:t> </a:t>
            </a:r>
            <a:r>
              <a:rPr dirty="0" sz="1500" spc="-114">
                <a:solidFill>
                  <a:srgbClr val="404040"/>
                </a:solidFill>
                <a:latin typeface="함초롬돋움"/>
                <a:cs typeface="함초롬돋움"/>
              </a:rPr>
              <a:t>수행합니다.</a:t>
            </a:r>
            <a:endParaRPr sz="1500">
              <a:latin typeface="함초롬돋움"/>
              <a:cs typeface="함초롬돋움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3776" y="6582029"/>
            <a:ext cx="1367790" cy="22161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13</a:t>
            </a:fld>
            <a:r>
              <a:rPr dirty="0" sz="1000" spc="10">
                <a:solidFill>
                  <a:srgbClr val="454545"/>
                </a:solidFill>
                <a:latin typeface="함초롬돋움"/>
                <a:cs typeface="함초롬돋움"/>
              </a:rPr>
              <a:t> </a:t>
            </a:r>
            <a:r>
              <a:rPr dirty="0" sz="1000" spc="40">
                <a:solidFill>
                  <a:srgbClr val="0D306B"/>
                </a:solidFill>
                <a:latin typeface="함초롬돋움"/>
                <a:cs typeface="함초롬돋움"/>
              </a:rPr>
              <a:t>|</a:t>
            </a:r>
            <a:r>
              <a:rPr dirty="0" sz="1000" spc="330">
                <a:solidFill>
                  <a:srgbClr val="0D306B"/>
                </a:solidFill>
                <a:latin typeface="함초롬돋움"/>
                <a:cs typeface="함초롬돋움"/>
              </a:rPr>
              <a:t> </a:t>
            </a:r>
            <a:r>
              <a:rPr dirty="0" sz="1000">
                <a:solidFill>
                  <a:srgbClr val="0D306B"/>
                </a:solidFill>
                <a:latin typeface="함초롬돋움"/>
                <a:cs typeface="함초롬돋움"/>
                <a:hlinkClick r:id="rId9"/>
              </a:rPr>
              <a:t>www.ebsco.com</a:t>
            </a:r>
            <a:endParaRPr sz="1000">
              <a:latin typeface="함초롬돋움"/>
              <a:cs typeface="함초롬돋움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D306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Andrew Lee</dc:creator>
  <dc:title>2022 EBSCOhost 공용 이용 가이드</dc:title>
  <dcterms:created xsi:type="dcterms:W3CDTF">2022-03-03T00:43:57Z</dcterms:created>
  <dcterms:modified xsi:type="dcterms:W3CDTF">2022-03-03T00:43:57Z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2022-03-03T00:00:00Z</vt:filetime>
  </property>
  <property fmtid="{D5CDD505-2E9C-101B-9397-08002B2CF9AE}" pid="3" name="Creator">
    <vt:lpwstr>Microsoft® PowerPoint® Microsoft 365용</vt:lpwstr>
  </property>
  <property fmtid="{D5CDD505-2E9C-101B-9397-08002B2CF9AE}" pid="4" name="LastSaved">
    <vt:filetime>2022-03-03T00:00:00Z</vt:filetime>
  </property>
</Properties>
</file>