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7" r:id="rId5"/>
    <p:sldId id="352" r:id="rId6"/>
    <p:sldId id="362" r:id="rId7"/>
    <p:sldId id="323" r:id="rId8"/>
    <p:sldId id="376" r:id="rId9"/>
    <p:sldId id="377" r:id="rId10"/>
    <p:sldId id="379" r:id="rId11"/>
    <p:sldId id="378" r:id="rId12"/>
    <p:sldId id="380" r:id="rId13"/>
    <p:sldId id="381" r:id="rId14"/>
    <p:sldId id="370" r:id="rId15"/>
    <p:sldId id="371" r:id="rId16"/>
    <p:sldId id="372" r:id="rId17"/>
    <p:sldId id="373" r:id="rId18"/>
    <p:sldId id="368" r:id="rId19"/>
    <p:sldId id="345" r:id="rId20"/>
    <p:sldId id="364" r:id="rId21"/>
    <p:sldId id="341" r:id="rId22"/>
    <p:sldId id="374" r:id="rId23"/>
    <p:sldId id="356" r:id="rId24"/>
    <p:sldId id="357" r:id="rId25"/>
    <p:sldId id="358" r:id="rId26"/>
  </p:sldIdLst>
  <p:sldSz cx="9144000" cy="6858000" type="screen4x3"/>
  <p:notesSz cx="7104063" cy="10234613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ahoma" pitchFamily="34" charset="0"/>
        <a:ea typeface="굴림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ahoma" pitchFamily="34" charset="0"/>
        <a:ea typeface="굴림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ahoma" pitchFamily="34" charset="0"/>
        <a:ea typeface="굴림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ahoma" pitchFamily="34" charset="0"/>
        <a:ea typeface="굴림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ahoma" pitchFamily="34" charset="0"/>
        <a:ea typeface="굴림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Tahoma" pitchFamily="34" charset="0"/>
        <a:ea typeface="굴림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Tahoma" pitchFamily="34" charset="0"/>
        <a:ea typeface="굴림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Tahoma" pitchFamily="34" charset="0"/>
        <a:ea typeface="굴림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Tahoma" pitchFamily="34" charset="0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996633"/>
    <a:srgbClr val="FFFF00"/>
    <a:srgbClr val="FFCC66"/>
    <a:srgbClr val="99CC00"/>
    <a:srgbClr val="333399"/>
    <a:srgbClr val="666699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y Ahn" userId="bd6d21c4-b455-4f63-85ed-63a48712264a" providerId="ADAL" clId="{6324CD76-2989-44EB-AC20-6C1699D7D3AA}"/>
    <pc:docChg chg="undo custSel addSld delSld modSld">
      <pc:chgData name="Elly Ahn" userId="bd6d21c4-b455-4f63-85ed-63a48712264a" providerId="ADAL" clId="{6324CD76-2989-44EB-AC20-6C1699D7D3AA}" dt="2023-02-28T08:06:14.467" v="2803" actId="14100"/>
      <pc:docMkLst>
        <pc:docMk/>
      </pc:docMkLst>
      <pc:sldChg chg="modSp mod">
        <pc:chgData name="Elly Ahn" userId="bd6d21c4-b455-4f63-85ed-63a48712264a" providerId="ADAL" clId="{6324CD76-2989-44EB-AC20-6C1699D7D3AA}" dt="2023-02-28T06:36:03.481" v="9" actId="6549"/>
        <pc:sldMkLst>
          <pc:docMk/>
          <pc:sldMk cId="0" sldId="257"/>
        </pc:sldMkLst>
        <pc:spChg chg="mod">
          <ac:chgData name="Elly Ahn" userId="bd6d21c4-b455-4f63-85ed-63a48712264a" providerId="ADAL" clId="{6324CD76-2989-44EB-AC20-6C1699D7D3AA}" dt="2023-02-28T06:35:58.112" v="8" actId="20577"/>
          <ac:spMkLst>
            <pc:docMk/>
            <pc:sldMk cId="0" sldId="257"/>
            <ac:spMk id="8" creationId="{00000000-0000-0000-0000-000000000000}"/>
          </ac:spMkLst>
        </pc:spChg>
        <pc:spChg chg="mod">
          <ac:chgData name="Elly Ahn" userId="bd6d21c4-b455-4f63-85ed-63a48712264a" providerId="ADAL" clId="{6324CD76-2989-44EB-AC20-6C1699D7D3AA}" dt="2023-02-28T06:36:03.481" v="9" actId="6549"/>
          <ac:spMkLst>
            <pc:docMk/>
            <pc:sldMk cId="0" sldId="257"/>
            <ac:spMk id="2050" creationId="{00000000-0000-0000-0000-000000000000}"/>
          </ac:spMkLst>
        </pc:spChg>
      </pc:sldChg>
      <pc:sldChg chg="addSp delSp modSp mod delAnim">
        <pc:chgData name="Elly Ahn" userId="bd6d21c4-b455-4f63-85ed-63a48712264a" providerId="ADAL" clId="{6324CD76-2989-44EB-AC20-6C1699D7D3AA}" dt="2023-02-28T07:27:10.210" v="1362" actId="14100"/>
        <pc:sldMkLst>
          <pc:docMk/>
          <pc:sldMk cId="0" sldId="323"/>
        </pc:sldMkLst>
        <pc:spChg chg="add mod">
          <ac:chgData name="Elly Ahn" userId="bd6d21c4-b455-4f63-85ed-63a48712264a" providerId="ADAL" clId="{6324CD76-2989-44EB-AC20-6C1699D7D3AA}" dt="2023-02-28T07:24:06.935" v="1223" actId="1038"/>
          <ac:spMkLst>
            <pc:docMk/>
            <pc:sldMk cId="0" sldId="323"/>
            <ac:spMk id="5" creationId="{0B098D83-D8BD-7615-158B-AACD39942D75}"/>
          </ac:spMkLst>
        </pc:spChg>
        <pc:spChg chg="add mod">
          <ac:chgData name="Elly Ahn" userId="bd6d21c4-b455-4f63-85ed-63a48712264a" providerId="ADAL" clId="{6324CD76-2989-44EB-AC20-6C1699D7D3AA}" dt="2023-02-28T07:20:52.708" v="1107" actId="14100"/>
          <ac:spMkLst>
            <pc:docMk/>
            <pc:sldMk cId="0" sldId="323"/>
            <ac:spMk id="8" creationId="{C1A7C0F4-E51F-847B-274B-1D966EB9848A}"/>
          </ac:spMkLst>
        </pc:spChg>
        <pc:spChg chg="add mod">
          <ac:chgData name="Elly Ahn" userId="bd6d21c4-b455-4f63-85ed-63a48712264a" providerId="ADAL" clId="{6324CD76-2989-44EB-AC20-6C1699D7D3AA}" dt="2023-02-28T07:25:58.210" v="1305" actId="1076"/>
          <ac:spMkLst>
            <pc:docMk/>
            <pc:sldMk cId="0" sldId="323"/>
            <ac:spMk id="9" creationId="{035A18A8-76CD-2EEE-4C93-195DF5CC6079}"/>
          </ac:spMkLst>
        </pc:spChg>
        <pc:spChg chg="del">
          <ac:chgData name="Elly Ahn" userId="bd6d21c4-b455-4f63-85ed-63a48712264a" providerId="ADAL" clId="{6324CD76-2989-44EB-AC20-6C1699D7D3AA}" dt="2023-02-28T07:14:24.385" v="867" actId="478"/>
          <ac:spMkLst>
            <pc:docMk/>
            <pc:sldMk cId="0" sldId="323"/>
            <ac:spMk id="10" creationId="{00000000-0000-0000-0000-000000000000}"/>
          </ac:spMkLst>
        </pc:spChg>
        <pc:spChg chg="add mod">
          <ac:chgData name="Elly Ahn" userId="bd6d21c4-b455-4f63-85ed-63a48712264a" providerId="ADAL" clId="{6324CD76-2989-44EB-AC20-6C1699D7D3AA}" dt="2023-02-28T07:24:13.195" v="1224" actId="1076"/>
          <ac:spMkLst>
            <pc:docMk/>
            <pc:sldMk cId="0" sldId="323"/>
            <ac:spMk id="12" creationId="{4C446CBC-6674-145A-E9EF-3518B482B18A}"/>
          </ac:spMkLst>
        </pc:spChg>
        <pc:spChg chg="add mod">
          <ac:chgData name="Elly Ahn" userId="bd6d21c4-b455-4f63-85ed-63a48712264a" providerId="ADAL" clId="{6324CD76-2989-44EB-AC20-6C1699D7D3AA}" dt="2023-02-28T07:23:17.857" v="1214" actId="14100"/>
          <ac:spMkLst>
            <pc:docMk/>
            <pc:sldMk cId="0" sldId="323"/>
            <ac:spMk id="13" creationId="{289B1985-1788-2789-6486-6DEACF53E262}"/>
          </ac:spMkLst>
        </pc:spChg>
        <pc:spChg chg="add mod">
          <ac:chgData name="Elly Ahn" userId="bd6d21c4-b455-4f63-85ed-63a48712264a" providerId="ADAL" clId="{6324CD76-2989-44EB-AC20-6C1699D7D3AA}" dt="2023-02-28T07:23:25.891" v="1216" actId="14100"/>
          <ac:spMkLst>
            <pc:docMk/>
            <pc:sldMk cId="0" sldId="323"/>
            <ac:spMk id="14" creationId="{4D2E84A3-150C-9373-677D-C4BDE5B585ED}"/>
          </ac:spMkLst>
        </pc:spChg>
        <pc:spChg chg="add mod">
          <ac:chgData name="Elly Ahn" userId="bd6d21c4-b455-4f63-85ed-63a48712264a" providerId="ADAL" clId="{6324CD76-2989-44EB-AC20-6C1699D7D3AA}" dt="2023-02-28T07:24:59.735" v="1237" actId="14100"/>
          <ac:spMkLst>
            <pc:docMk/>
            <pc:sldMk cId="0" sldId="323"/>
            <ac:spMk id="15" creationId="{185BAC24-5F7F-798C-E6D9-9E5FDDBBAC3D}"/>
          </ac:spMkLst>
        </pc:spChg>
        <pc:spChg chg="del">
          <ac:chgData name="Elly Ahn" userId="bd6d21c4-b455-4f63-85ed-63a48712264a" providerId="ADAL" clId="{6324CD76-2989-44EB-AC20-6C1699D7D3AA}" dt="2023-02-28T07:14:23.320" v="866" actId="478"/>
          <ac:spMkLst>
            <pc:docMk/>
            <pc:sldMk cId="0" sldId="323"/>
            <ac:spMk id="16" creationId="{00000000-0000-0000-0000-000000000000}"/>
          </ac:spMkLst>
        </pc:spChg>
        <pc:spChg chg="del mod">
          <ac:chgData name="Elly Ahn" userId="bd6d21c4-b455-4f63-85ed-63a48712264a" providerId="ADAL" clId="{6324CD76-2989-44EB-AC20-6C1699D7D3AA}" dt="2023-02-28T07:27:02.037" v="1359" actId="478"/>
          <ac:spMkLst>
            <pc:docMk/>
            <pc:sldMk cId="0" sldId="323"/>
            <ac:spMk id="18" creationId="{00000000-0000-0000-0000-000000000000}"/>
          </ac:spMkLst>
        </pc:spChg>
        <pc:spChg chg="add mod">
          <ac:chgData name="Elly Ahn" userId="bd6d21c4-b455-4f63-85ed-63a48712264a" providerId="ADAL" clId="{6324CD76-2989-44EB-AC20-6C1699D7D3AA}" dt="2023-02-28T07:26:16.048" v="1336" actId="14100"/>
          <ac:spMkLst>
            <pc:docMk/>
            <pc:sldMk cId="0" sldId="323"/>
            <ac:spMk id="19" creationId="{A1050F22-16E8-453E-19EF-C8600D3A41B5}"/>
          </ac:spMkLst>
        </pc:spChg>
        <pc:spChg chg="del mod">
          <ac:chgData name="Elly Ahn" userId="bd6d21c4-b455-4f63-85ed-63a48712264a" providerId="ADAL" clId="{6324CD76-2989-44EB-AC20-6C1699D7D3AA}" dt="2023-02-28T07:14:54.890" v="873" actId="478"/>
          <ac:spMkLst>
            <pc:docMk/>
            <pc:sldMk cId="0" sldId="323"/>
            <ac:spMk id="20" creationId="{00000000-0000-0000-0000-000000000000}"/>
          </ac:spMkLst>
        </pc:spChg>
        <pc:spChg chg="del">
          <ac:chgData name="Elly Ahn" userId="bd6d21c4-b455-4f63-85ed-63a48712264a" providerId="ADAL" clId="{6324CD76-2989-44EB-AC20-6C1699D7D3AA}" dt="2023-02-28T07:14:18.408" v="864" actId="478"/>
          <ac:spMkLst>
            <pc:docMk/>
            <pc:sldMk cId="0" sldId="323"/>
            <ac:spMk id="21" creationId="{00000000-0000-0000-0000-000000000000}"/>
          </ac:spMkLst>
        </pc:spChg>
        <pc:spChg chg="del">
          <ac:chgData name="Elly Ahn" userId="bd6d21c4-b455-4f63-85ed-63a48712264a" providerId="ADAL" clId="{6324CD76-2989-44EB-AC20-6C1699D7D3AA}" dt="2023-02-28T07:14:18.408" v="864" actId="478"/>
          <ac:spMkLst>
            <pc:docMk/>
            <pc:sldMk cId="0" sldId="323"/>
            <ac:spMk id="22" creationId="{00000000-0000-0000-0000-000000000000}"/>
          </ac:spMkLst>
        </pc:spChg>
        <pc:spChg chg="add mod">
          <ac:chgData name="Elly Ahn" userId="bd6d21c4-b455-4f63-85ed-63a48712264a" providerId="ADAL" clId="{6324CD76-2989-44EB-AC20-6C1699D7D3AA}" dt="2023-02-28T07:26:58.214" v="1358"/>
          <ac:spMkLst>
            <pc:docMk/>
            <pc:sldMk cId="0" sldId="323"/>
            <ac:spMk id="23" creationId="{FF7CBE49-B9A6-A874-7BD6-5933393B566A}"/>
          </ac:spMkLst>
        </pc:spChg>
        <pc:spChg chg="add mod">
          <ac:chgData name="Elly Ahn" userId="bd6d21c4-b455-4f63-85ed-63a48712264a" providerId="ADAL" clId="{6324CD76-2989-44EB-AC20-6C1699D7D3AA}" dt="2023-02-28T07:26:46.944" v="1341" actId="1076"/>
          <ac:spMkLst>
            <pc:docMk/>
            <pc:sldMk cId="0" sldId="323"/>
            <ac:spMk id="24" creationId="{5A79F8E7-DD2F-C219-A414-88C94E2CD297}"/>
          </ac:spMkLst>
        </pc:spChg>
        <pc:spChg chg="del">
          <ac:chgData name="Elly Ahn" userId="bd6d21c4-b455-4f63-85ed-63a48712264a" providerId="ADAL" clId="{6324CD76-2989-44EB-AC20-6C1699D7D3AA}" dt="2023-02-28T07:14:20.631" v="865" actId="478"/>
          <ac:spMkLst>
            <pc:docMk/>
            <pc:sldMk cId="0" sldId="323"/>
            <ac:spMk id="25" creationId="{00000000-0000-0000-0000-000000000000}"/>
          </ac:spMkLst>
        </pc:spChg>
        <pc:spChg chg="del">
          <ac:chgData name="Elly Ahn" userId="bd6d21c4-b455-4f63-85ed-63a48712264a" providerId="ADAL" clId="{6324CD76-2989-44EB-AC20-6C1699D7D3AA}" dt="2023-02-28T07:14:20.631" v="865" actId="478"/>
          <ac:spMkLst>
            <pc:docMk/>
            <pc:sldMk cId="0" sldId="323"/>
            <ac:spMk id="26" creationId="{00000000-0000-0000-0000-000000000000}"/>
          </ac:spMkLst>
        </pc:spChg>
        <pc:spChg chg="add mod">
          <ac:chgData name="Elly Ahn" userId="bd6d21c4-b455-4f63-85ed-63a48712264a" providerId="ADAL" clId="{6324CD76-2989-44EB-AC20-6C1699D7D3AA}" dt="2023-02-28T07:27:10.210" v="1362" actId="14100"/>
          <ac:spMkLst>
            <pc:docMk/>
            <pc:sldMk cId="0" sldId="323"/>
            <ac:spMk id="27" creationId="{109B906F-50AF-2138-C076-22B6A92C45CA}"/>
          </ac:spMkLst>
        </pc:spChg>
        <pc:picChg chg="del">
          <ac:chgData name="Elly Ahn" userId="bd6d21c4-b455-4f63-85ed-63a48712264a" providerId="ADAL" clId="{6324CD76-2989-44EB-AC20-6C1699D7D3AA}" dt="2023-02-28T07:12:22.524" v="829" actId="478"/>
          <ac:picMkLst>
            <pc:docMk/>
            <pc:sldMk cId="0" sldId="323"/>
            <ac:picMk id="2" creationId="{00000000-0000-0000-0000-000000000000}"/>
          </ac:picMkLst>
        </pc:picChg>
        <pc:picChg chg="add mod ord">
          <ac:chgData name="Elly Ahn" userId="bd6d21c4-b455-4f63-85ed-63a48712264a" providerId="ADAL" clId="{6324CD76-2989-44EB-AC20-6C1699D7D3AA}" dt="2023-02-28T07:13:57.629" v="860" actId="14861"/>
          <ac:picMkLst>
            <pc:docMk/>
            <pc:sldMk cId="0" sldId="323"/>
            <ac:picMk id="4" creationId="{A0A25A73-8BDC-09D7-F37E-8A7EAA85D05B}"/>
          </ac:picMkLst>
        </pc:picChg>
        <pc:picChg chg="add mod ord">
          <ac:chgData name="Elly Ahn" userId="bd6d21c4-b455-4f63-85ed-63a48712264a" providerId="ADAL" clId="{6324CD76-2989-44EB-AC20-6C1699D7D3AA}" dt="2023-02-28T07:25:56.505" v="1304" actId="1076"/>
          <ac:picMkLst>
            <pc:docMk/>
            <pc:sldMk cId="0" sldId="323"/>
            <ac:picMk id="7" creationId="{F5DECBBC-DFC3-6B3E-32EB-C47627EEF217}"/>
          </ac:picMkLst>
        </pc:picChg>
        <pc:picChg chg="del">
          <ac:chgData name="Elly Ahn" userId="bd6d21c4-b455-4f63-85ed-63a48712264a" providerId="ADAL" clId="{6324CD76-2989-44EB-AC20-6C1699D7D3AA}" dt="2023-02-28T07:14:20.631" v="865" actId="478"/>
          <ac:picMkLst>
            <pc:docMk/>
            <pc:sldMk cId="0" sldId="323"/>
            <ac:picMk id="11" creationId="{00000000-0000-0000-0000-000000000000}"/>
          </ac:picMkLst>
        </pc:picChg>
      </pc:sldChg>
      <pc:sldChg chg="addSp delSp modSp mod">
        <pc:chgData name="Elly Ahn" userId="bd6d21c4-b455-4f63-85ed-63a48712264a" providerId="ADAL" clId="{6324CD76-2989-44EB-AC20-6C1699D7D3AA}" dt="2023-02-28T07:09:38.773" v="782"/>
        <pc:sldMkLst>
          <pc:docMk/>
          <pc:sldMk cId="0" sldId="352"/>
        </pc:sldMkLst>
        <pc:spChg chg="mod">
          <ac:chgData name="Elly Ahn" userId="bd6d21c4-b455-4f63-85ed-63a48712264a" providerId="ADAL" clId="{6324CD76-2989-44EB-AC20-6C1699D7D3AA}" dt="2023-02-28T07:05:08.840" v="652" actId="1035"/>
          <ac:spMkLst>
            <pc:docMk/>
            <pc:sldMk cId="0" sldId="352"/>
            <ac:spMk id="2" creationId="{00000000-0000-0000-0000-000000000000}"/>
          </ac:spMkLst>
        </pc:spChg>
        <pc:spChg chg="mod">
          <ac:chgData name="Elly Ahn" userId="bd6d21c4-b455-4f63-85ed-63a48712264a" providerId="ADAL" clId="{6324CD76-2989-44EB-AC20-6C1699D7D3AA}" dt="2023-02-28T07:07:43.446" v="679" actId="1076"/>
          <ac:spMkLst>
            <pc:docMk/>
            <pc:sldMk cId="0" sldId="352"/>
            <ac:spMk id="3" creationId="{00000000-0000-0000-0000-000000000000}"/>
          </ac:spMkLst>
        </pc:spChg>
        <pc:spChg chg="add mod">
          <ac:chgData name="Elly Ahn" userId="bd6d21c4-b455-4f63-85ed-63a48712264a" providerId="ADAL" clId="{6324CD76-2989-44EB-AC20-6C1699D7D3AA}" dt="2023-02-28T07:05:08.840" v="652" actId="1035"/>
          <ac:spMkLst>
            <pc:docMk/>
            <pc:sldMk cId="0" sldId="352"/>
            <ac:spMk id="8" creationId="{DA59AA23-75C1-CF42-B67B-957377053F49}"/>
          </ac:spMkLst>
        </pc:spChg>
        <pc:spChg chg="mod">
          <ac:chgData name="Elly Ahn" userId="bd6d21c4-b455-4f63-85ed-63a48712264a" providerId="ADAL" clId="{6324CD76-2989-44EB-AC20-6C1699D7D3AA}" dt="2023-02-28T07:09:38.773" v="782"/>
          <ac:spMkLst>
            <pc:docMk/>
            <pc:sldMk cId="0" sldId="352"/>
            <ac:spMk id="9" creationId="{00000000-0000-0000-0000-000000000000}"/>
          </ac:spMkLst>
        </pc:spChg>
        <pc:spChg chg="del">
          <ac:chgData name="Elly Ahn" userId="bd6d21c4-b455-4f63-85ed-63a48712264a" providerId="ADAL" clId="{6324CD76-2989-44EB-AC20-6C1699D7D3AA}" dt="2023-02-28T06:39:47.297" v="50" actId="478"/>
          <ac:spMkLst>
            <pc:docMk/>
            <pc:sldMk cId="0" sldId="352"/>
            <ac:spMk id="10" creationId="{00000000-0000-0000-0000-000000000000}"/>
          </ac:spMkLst>
        </pc:spChg>
        <pc:spChg chg="add mod">
          <ac:chgData name="Elly Ahn" userId="bd6d21c4-b455-4f63-85ed-63a48712264a" providerId="ADAL" clId="{6324CD76-2989-44EB-AC20-6C1699D7D3AA}" dt="2023-02-28T07:05:08.840" v="652" actId="1035"/>
          <ac:spMkLst>
            <pc:docMk/>
            <pc:sldMk cId="0" sldId="352"/>
            <ac:spMk id="11" creationId="{9A36E408-31BB-BFBA-722C-432D7B7C8DE0}"/>
          </ac:spMkLst>
        </pc:spChg>
        <pc:spChg chg="del">
          <ac:chgData name="Elly Ahn" userId="bd6d21c4-b455-4f63-85ed-63a48712264a" providerId="ADAL" clId="{6324CD76-2989-44EB-AC20-6C1699D7D3AA}" dt="2023-02-28T06:40:48.609" v="89" actId="478"/>
          <ac:spMkLst>
            <pc:docMk/>
            <pc:sldMk cId="0" sldId="352"/>
            <ac:spMk id="15" creationId="{00000000-0000-0000-0000-000000000000}"/>
          </ac:spMkLst>
        </pc:spChg>
        <pc:spChg chg="mod ord">
          <ac:chgData name="Elly Ahn" userId="bd6d21c4-b455-4f63-85ed-63a48712264a" providerId="ADAL" clId="{6324CD76-2989-44EB-AC20-6C1699D7D3AA}" dt="2023-02-28T07:05:08.840" v="652" actId="1035"/>
          <ac:spMkLst>
            <pc:docMk/>
            <pc:sldMk cId="0" sldId="352"/>
            <ac:spMk id="16" creationId="{00000000-0000-0000-0000-000000000000}"/>
          </ac:spMkLst>
        </pc:spChg>
        <pc:spChg chg="del">
          <ac:chgData name="Elly Ahn" userId="bd6d21c4-b455-4f63-85ed-63a48712264a" providerId="ADAL" clId="{6324CD76-2989-44EB-AC20-6C1699D7D3AA}" dt="2023-02-28T06:58:36.053" v="310" actId="478"/>
          <ac:spMkLst>
            <pc:docMk/>
            <pc:sldMk cId="0" sldId="352"/>
            <ac:spMk id="17" creationId="{72FCE8C4-722B-429F-866D-260A79B6DE24}"/>
          </ac:spMkLst>
        </pc:spChg>
        <pc:spChg chg="mod ord">
          <ac:chgData name="Elly Ahn" userId="bd6d21c4-b455-4f63-85ed-63a48712264a" providerId="ADAL" clId="{6324CD76-2989-44EB-AC20-6C1699D7D3AA}" dt="2023-02-28T07:05:08.840" v="652" actId="1035"/>
          <ac:spMkLst>
            <pc:docMk/>
            <pc:sldMk cId="0" sldId="352"/>
            <ac:spMk id="18" creationId="{00000000-0000-0000-0000-000000000000}"/>
          </ac:spMkLst>
        </pc:spChg>
        <pc:spChg chg="del mod">
          <ac:chgData name="Elly Ahn" userId="bd6d21c4-b455-4f63-85ed-63a48712264a" providerId="ADAL" clId="{6324CD76-2989-44EB-AC20-6C1699D7D3AA}" dt="2023-02-28T06:38:41.704" v="39" actId="478"/>
          <ac:spMkLst>
            <pc:docMk/>
            <pc:sldMk cId="0" sldId="352"/>
            <ac:spMk id="19" creationId="{5EF02232-7743-4141-9D74-8B4B990EC765}"/>
          </ac:spMkLst>
        </pc:spChg>
        <pc:spChg chg="add mod">
          <ac:chgData name="Elly Ahn" userId="bd6d21c4-b455-4f63-85ed-63a48712264a" providerId="ADAL" clId="{6324CD76-2989-44EB-AC20-6C1699D7D3AA}" dt="2023-02-28T07:07:35.897" v="678" actId="14100"/>
          <ac:spMkLst>
            <pc:docMk/>
            <pc:sldMk cId="0" sldId="352"/>
            <ac:spMk id="20" creationId="{341423E4-6103-5BF6-59A0-A8DDDD6CBA03}"/>
          </ac:spMkLst>
        </pc:spChg>
        <pc:spChg chg="mod">
          <ac:chgData name="Elly Ahn" userId="bd6d21c4-b455-4f63-85ed-63a48712264a" providerId="ADAL" clId="{6324CD76-2989-44EB-AC20-6C1699D7D3AA}" dt="2023-02-28T07:05:08.840" v="652" actId="1035"/>
          <ac:spMkLst>
            <pc:docMk/>
            <pc:sldMk cId="0" sldId="352"/>
            <ac:spMk id="21" creationId="{00000000-0000-0000-0000-000000000000}"/>
          </ac:spMkLst>
        </pc:spChg>
        <pc:spChg chg="del mod">
          <ac:chgData name="Elly Ahn" userId="bd6d21c4-b455-4f63-85ed-63a48712264a" providerId="ADAL" clId="{6324CD76-2989-44EB-AC20-6C1699D7D3AA}" dt="2023-02-28T06:38:31.176" v="37" actId="478"/>
          <ac:spMkLst>
            <pc:docMk/>
            <pc:sldMk cId="0" sldId="352"/>
            <ac:spMk id="23" creationId="{00000000-0000-0000-0000-000000000000}"/>
          </ac:spMkLst>
        </pc:spChg>
        <pc:picChg chg="add mod ord">
          <ac:chgData name="Elly Ahn" userId="bd6d21c4-b455-4f63-85ed-63a48712264a" providerId="ADAL" clId="{6324CD76-2989-44EB-AC20-6C1699D7D3AA}" dt="2023-02-28T07:05:08.840" v="652" actId="1035"/>
          <ac:picMkLst>
            <pc:docMk/>
            <pc:sldMk cId="0" sldId="352"/>
            <ac:picMk id="5" creationId="{E4D287C0-6791-FC41-9ABD-896326F2F7B6}"/>
          </ac:picMkLst>
        </pc:picChg>
        <pc:picChg chg="del">
          <ac:chgData name="Elly Ahn" userId="bd6d21c4-b455-4f63-85ed-63a48712264a" providerId="ADAL" clId="{6324CD76-2989-44EB-AC20-6C1699D7D3AA}" dt="2023-02-28T06:37:26.287" v="26" actId="478"/>
          <ac:picMkLst>
            <pc:docMk/>
            <pc:sldMk cId="0" sldId="352"/>
            <ac:picMk id="6" creationId="{00000000-0000-0000-0000-000000000000}"/>
          </ac:picMkLst>
        </pc:picChg>
        <pc:picChg chg="del">
          <ac:chgData name="Elly Ahn" userId="bd6d21c4-b455-4f63-85ed-63a48712264a" providerId="ADAL" clId="{6324CD76-2989-44EB-AC20-6C1699D7D3AA}" dt="2023-02-28T06:37:12.706" v="23" actId="478"/>
          <ac:picMkLst>
            <pc:docMk/>
            <pc:sldMk cId="0" sldId="352"/>
            <ac:picMk id="7" creationId="{1CDDB321-1F19-4F87-9E23-D7F33CC2FEAD}"/>
          </ac:picMkLst>
        </pc:picChg>
        <pc:picChg chg="add mod">
          <ac:chgData name="Elly Ahn" userId="bd6d21c4-b455-4f63-85ed-63a48712264a" providerId="ADAL" clId="{6324CD76-2989-44EB-AC20-6C1699D7D3AA}" dt="2023-02-28T07:07:55.579" v="684" actId="14100"/>
          <ac:picMkLst>
            <pc:docMk/>
            <pc:sldMk cId="0" sldId="352"/>
            <ac:picMk id="14" creationId="{ECCC38AE-F5C9-D456-C8EA-A41A49534EEA}"/>
          </ac:picMkLst>
        </pc:picChg>
      </pc:sldChg>
      <pc:sldChg chg="modSp del mod">
        <pc:chgData name="Elly Ahn" userId="bd6d21c4-b455-4f63-85ed-63a48712264a" providerId="ADAL" clId="{6324CD76-2989-44EB-AC20-6C1699D7D3AA}" dt="2023-02-28T07:46:40.193" v="1995" actId="47"/>
        <pc:sldMkLst>
          <pc:docMk/>
          <pc:sldMk cId="0" sldId="359"/>
        </pc:sldMkLst>
        <pc:spChg chg="mod">
          <ac:chgData name="Elly Ahn" userId="bd6d21c4-b455-4f63-85ed-63a48712264a" providerId="ADAL" clId="{6324CD76-2989-44EB-AC20-6C1699D7D3AA}" dt="2023-02-28T06:36:27.166" v="20"/>
          <ac:spMkLst>
            <pc:docMk/>
            <pc:sldMk cId="0" sldId="359"/>
            <ac:spMk id="5" creationId="{00000000-0000-0000-0000-000000000000}"/>
          </ac:spMkLst>
        </pc:spChg>
      </pc:sldChg>
      <pc:sldChg chg="addSp delSp modSp mod modAnim">
        <pc:chgData name="Elly Ahn" userId="bd6d21c4-b455-4f63-85ed-63a48712264a" providerId="ADAL" clId="{6324CD76-2989-44EB-AC20-6C1699D7D3AA}" dt="2023-02-28T07:10:06.643" v="827" actId="14100"/>
        <pc:sldMkLst>
          <pc:docMk/>
          <pc:sldMk cId="723567252" sldId="362"/>
        </pc:sldMkLst>
        <pc:spChg chg="add mod">
          <ac:chgData name="Elly Ahn" userId="bd6d21c4-b455-4f63-85ed-63a48712264a" providerId="ADAL" clId="{6324CD76-2989-44EB-AC20-6C1699D7D3AA}" dt="2023-02-28T06:44:41.652" v="125" actId="14100"/>
          <ac:spMkLst>
            <pc:docMk/>
            <pc:sldMk cId="723567252" sldId="362"/>
            <ac:spMk id="8" creationId="{3A6762EA-4B1E-0308-1DF1-71CE14B57922}"/>
          </ac:spMkLst>
        </pc:spChg>
        <pc:spChg chg="mod ord">
          <ac:chgData name="Elly Ahn" userId="bd6d21c4-b455-4f63-85ed-63a48712264a" providerId="ADAL" clId="{6324CD76-2989-44EB-AC20-6C1699D7D3AA}" dt="2023-02-28T07:10:06.643" v="827" actId="14100"/>
          <ac:spMkLst>
            <pc:docMk/>
            <pc:sldMk cId="723567252" sldId="362"/>
            <ac:spMk id="20" creationId="{00000000-0000-0000-0000-000000000000}"/>
          </ac:spMkLst>
        </pc:spChg>
        <pc:spChg chg="mod">
          <ac:chgData name="Elly Ahn" userId="bd6d21c4-b455-4f63-85ed-63a48712264a" providerId="ADAL" clId="{6324CD76-2989-44EB-AC20-6C1699D7D3AA}" dt="2023-02-28T06:44:24.226" v="122" actId="14100"/>
          <ac:spMkLst>
            <pc:docMk/>
            <pc:sldMk cId="723567252" sldId="362"/>
            <ac:spMk id="24" creationId="{00000000-0000-0000-0000-000000000000}"/>
          </ac:spMkLst>
        </pc:spChg>
        <pc:spChg chg="mod ord">
          <ac:chgData name="Elly Ahn" userId="bd6d21c4-b455-4f63-85ed-63a48712264a" providerId="ADAL" clId="{6324CD76-2989-44EB-AC20-6C1699D7D3AA}" dt="2023-02-28T06:44:50.988" v="128" actId="166"/>
          <ac:spMkLst>
            <pc:docMk/>
            <pc:sldMk cId="723567252" sldId="362"/>
            <ac:spMk id="26" creationId="{00000000-0000-0000-0000-000000000000}"/>
          </ac:spMkLst>
        </pc:spChg>
        <pc:spChg chg="del">
          <ac:chgData name="Elly Ahn" userId="bd6d21c4-b455-4f63-85ed-63a48712264a" providerId="ADAL" clId="{6324CD76-2989-44EB-AC20-6C1699D7D3AA}" dt="2023-02-28T06:44:59.817" v="129" actId="478"/>
          <ac:spMkLst>
            <pc:docMk/>
            <pc:sldMk cId="723567252" sldId="362"/>
            <ac:spMk id="27" creationId="{00000000-0000-0000-0000-000000000000}"/>
          </ac:spMkLst>
        </pc:spChg>
        <pc:picChg chg="del">
          <ac:chgData name="Elly Ahn" userId="bd6d21c4-b455-4f63-85ed-63a48712264a" providerId="ADAL" clId="{6324CD76-2989-44EB-AC20-6C1699D7D3AA}" dt="2023-02-28T06:42:27.606" v="101" actId="478"/>
          <ac:picMkLst>
            <pc:docMk/>
            <pc:sldMk cId="723567252" sldId="362"/>
            <ac:picMk id="3" creationId="{D352E8B5-F2F9-47B3-9221-8E23CD258D3A}"/>
          </ac:picMkLst>
        </pc:picChg>
        <pc:picChg chg="add mod ord">
          <ac:chgData name="Elly Ahn" userId="bd6d21c4-b455-4f63-85ed-63a48712264a" providerId="ADAL" clId="{6324CD76-2989-44EB-AC20-6C1699D7D3AA}" dt="2023-02-28T06:44:06.613" v="118" actId="14100"/>
          <ac:picMkLst>
            <pc:docMk/>
            <pc:sldMk cId="723567252" sldId="362"/>
            <ac:picMk id="4" creationId="{3A9FD65C-E78B-1A90-3AF2-1202D80A2EE0}"/>
          </ac:picMkLst>
        </pc:picChg>
        <pc:picChg chg="del">
          <ac:chgData name="Elly Ahn" userId="bd6d21c4-b455-4f63-85ed-63a48712264a" providerId="ADAL" clId="{6324CD76-2989-44EB-AC20-6C1699D7D3AA}" dt="2023-02-28T06:42:00.975" v="93" actId="478"/>
          <ac:picMkLst>
            <pc:docMk/>
            <pc:sldMk cId="723567252" sldId="362"/>
            <ac:picMk id="5" creationId="{00000000-0000-0000-0000-000000000000}"/>
          </ac:picMkLst>
        </pc:picChg>
        <pc:picChg chg="add mod ord">
          <ac:chgData name="Elly Ahn" userId="bd6d21c4-b455-4f63-85ed-63a48712264a" providerId="ADAL" clId="{6324CD76-2989-44EB-AC20-6C1699D7D3AA}" dt="2023-02-28T06:44:11.431" v="120" actId="1076"/>
          <ac:picMkLst>
            <pc:docMk/>
            <pc:sldMk cId="723567252" sldId="362"/>
            <ac:picMk id="7" creationId="{0A815CD7-FD3B-0AE5-9899-5BEFD3059F93}"/>
          </ac:picMkLst>
        </pc:picChg>
      </pc:sldChg>
      <pc:sldChg chg="add del">
        <pc:chgData name="Elly Ahn" userId="bd6d21c4-b455-4f63-85ed-63a48712264a" providerId="ADAL" clId="{6324CD76-2989-44EB-AC20-6C1699D7D3AA}" dt="2023-02-28T07:42:12.548" v="1931" actId="47"/>
        <pc:sldMkLst>
          <pc:docMk/>
          <pc:sldMk cId="4170605437" sldId="369"/>
        </pc:sldMkLst>
      </pc:sldChg>
      <pc:sldChg chg="add del">
        <pc:chgData name="Elly Ahn" userId="bd6d21c4-b455-4f63-85ed-63a48712264a" providerId="ADAL" clId="{6324CD76-2989-44EB-AC20-6C1699D7D3AA}" dt="2023-02-28T07:41:59.280" v="1928" actId="47"/>
        <pc:sldMkLst>
          <pc:docMk/>
          <pc:sldMk cId="4122122393" sldId="375"/>
        </pc:sldMkLst>
      </pc:sldChg>
      <pc:sldChg chg="addSp delSp modSp add mod">
        <pc:chgData name="Elly Ahn" userId="bd6d21c4-b455-4f63-85ed-63a48712264a" providerId="ADAL" clId="{6324CD76-2989-44EB-AC20-6C1699D7D3AA}" dt="2023-02-28T07:40:36.537" v="1782" actId="20577"/>
        <pc:sldMkLst>
          <pc:docMk/>
          <pc:sldMk cId="253872375" sldId="376"/>
        </pc:sldMkLst>
        <pc:spChg chg="del">
          <ac:chgData name="Elly Ahn" userId="bd6d21c4-b455-4f63-85ed-63a48712264a" providerId="ADAL" clId="{6324CD76-2989-44EB-AC20-6C1699D7D3AA}" dt="2023-02-28T07:29:14.241" v="1377" actId="478"/>
          <ac:spMkLst>
            <pc:docMk/>
            <pc:sldMk cId="253872375" sldId="376"/>
            <ac:spMk id="5" creationId="{0B098D83-D8BD-7615-158B-AACD39942D75}"/>
          </ac:spMkLst>
        </pc:spChg>
        <pc:spChg chg="add mod">
          <ac:chgData name="Elly Ahn" userId="bd6d21c4-b455-4f63-85ed-63a48712264a" providerId="ADAL" clId="{6324CD76-2989-44EB-AC20-6C1699D7D3AA}" dt="2023-02-28T07:39:13.253" v="1612"/>
          <ac:spMkLst>
            <pc:docMk/>
            <pc:sldMk cId="253872375" sldId="376"/>
            <ac:spMk id="6" creationId="{0A188A4E-5997-E670-EBD5-10A56B5863CA}"/>
          </ac:spMkLst>
        </pc:spChg>
        <pc:spChg chg="del mod">
          <ac:chgData name="Elly Ahn" userId="bd6d21c4-b455-4f63-85ed-63a48712264a" providerId="ADAL" clId="{6324CD76-2989-44EB-AC20-6C1699D7D3AA}" dt="2023-02-28T07:32:55.501" v="1420" actId="478"/>
          <ac:spMkLst>
            <pc:docMk/>
            <pc:sldMk cId="253872375" sldId="376"/>
            <ac:spMk id="8" creationId="{C1A7C0F4-E51F-847B-274B-1D966EB9848A}"/>
          </ac:spMkLst>
        </pc:spChg>
        <pc:spChg chg="del">
          <ac:chgData name="Elly Ahn" userId="bd6d21c4-b455-4f63-85ed-63a48712264a" providerId="ADAL" clId="{6324CD76-2989-44EB-AC20-6C1699D7D3AA}" dt="2023-02-28T07:29:09.104" v="1374" actId="478"/>
          <ac:spMkLst>
            <pc:docMk/>
            <pc:sldMk cId="253872375" sldId="376"/>
            <ac:spMk id="9" creationId="{035A18A8-76CD-2EEE-4C93-195DF5CC6079}"/>
          </ac:spMkLst>
        </pc:spChg>
        <pc:spChg chg="mod">
          <ac:chgData name="Elly Ahn" userId="bd6d21c4-b455-4f63-85ed-63a48712264a" providerId="ADAL" clId="{6324CD76-2989-44EB-AC20-6C1699D7D3AA}" dt="2023-02-28T07:38:45.993" v="1572"/>
          <ac:spMkLst>
            <pc:docMk/>
            <pc:sldMk cId="253872375" sldId="376"/>
            <ac:spMk id="12" creationId="{4C446CBC-6674-145A-E9EF-3518B482B18A}"/>
          </ac:spMkLst>
        </pc:spChg>
        <pc:spChg chg="del">
          <ac:chgData name="Elly Ahn" userId="bd6d21c4-b455-4f63-85ed-63a48712264a" providerId="ADAL" clId="{6324CD76-2989-44EB-AC20-6C1699D7D3AA}" dt="2023-02-28T07:29:22.103" v="1379" actId="478"/>
          <ac:spMkLst>
            <pc:docMk/>
            <pc:sldMk cId="253872375" sldId="376"/>
            <ac:spMk id="13" creationId="{289B1985-1788-2789-6486-6DEACF53E262}"/>
          </ac:spMkLst>
        </pc:spChg>
        <pc:spChg chg="del">
          <ac:chgData name="Elly Ahn" userId="bd6d21c4-b455-4f63-85ed-63a48712264a" providerId="ADAL" clId="{6324CD76-2989-44EB-AC20-6C1699D7D3AA}" dt="2023-02-28T07:29:22.103" v="1379" actId="478"/>
          <ac:spMkLst>
            <pc:docMk/>
            <pc:sldMk cId="253872375" sldId="376"/>
            <ac:spMk id="14" creationId="{4D2E84A3-150C-9373-677D-C4BDE5B585ED}"/>
          </ac:spMkLst>
        </pc:spChg>
        <pc:spChg chg="del">
          <ac:chgData name="Elly Ahn" userId="bd6d21c4-b455-4f63-85ed-63a48712264a" providerId="ADAL" clId="{6324CD76-2989-44EB-AC20-6C1699D7D3AA}" dt="2023-02-28T07:29:12.994" v="1376" actId="478"/>
          <ac:spMkLst>
            <pc:docMk/>
            <pc:sldMk cId="253872375" sldId="376"/>
            <ac:spMk id="15" creationId="{185BAC24-5F7F-798C-E6D9-9E5FDDBBAC3D}"/>
          </ac:spMkLst>
        </pc:spChg>
        <pc:spChg chg="add mod">
          <ac:chgData name="Elly Ahn" userId="bd6d21c4-b455-4f63-85ed-63a48712264a" providerId="ADAL" clId="{6324CD76-2989-44EB-AC20-6C1699D7D3AA}" dt="2023-02-28T07:39:31.632" v="1655"/>
          <ac:spMkLst>
            <pc:docMk/>
            <pc:sldMk cId="253872375" sldId="376"/>
            <ac:spMk id="16" creationId="{3495F991-087F-CE53-EFC1-ECD5AE1BAF0B}"/>
          </ac:spMkLst>
        </pc:spChg>
        <pc:spChg chg="mod">
          <ac:chgData name="Elly Ahn" userId="bd6d21c4-b455-4f63-85ed-63a48712264a" providerId="ADAL" clId="{6324CD76-2989-44EB-AC20-6C1699D7D3AA}" dt="2023-02-28T07:33:56.775" v="1435" actId="20577"/>
          <ac:spMkLst>
            <pc:docMk/>
            <pc:sldMk cId="253872375" sldId="376"/>
            <ac:spMk id="17" creationId="{00000000-0000-0000-0000-000000000000}"/>
          </ac:spMkLst>
        </pc:spChg>
        <pc:spChg chg="del">
          <ac:chgData name="Elly Ahn" userId="bd6d21c4-b455-4f63-85ed-63a48712264a" providerId="ADAL" clId="{6324CD76-2989-44EB-AC20-6C1699D7D3AA}" dt="2023-02-28T07:29:10.064" v="1375" actId="478"/>
          <ac:spMkLst>
            <pc:docMk/>
            <pc:sldMk cId="253872375" sldId="376"/>
            <ac:spMk id="19" creationId="{A1050F22-16E8-453E-19EF-C8600D3A41B5}"/>
          </ac:spMkLst>
        </pc:spChg>
        <pc:spChg chg="add mod">
          <ac:chgData name="Elly Ahn" userId="bd6d21c4-b455-4f63-85ed-63a48712264a" providerId="ADAL" clId="{6324CD76-2989-44EB-AC20-6C1699D7D3AA}" dt="2023-02-28T07:38:55.066" v="1580"/>
          <ac:spMkLst>
            <pc:docMk/>
            <pc:sldMk cId="253872375" sldId="376"/>
            <ac:spMk id="21" creationId="{8ECBA536-447F-6BED-362B-2E24100BAEEF}"/>
          </ac:spMkLst>
        </pc:spChg>
        <pc:spChg chg="add mod">
          <ac:chgData name="Elly Ahn" userId="bd6d21c4-b455-4f63-85ed-63a48712264a" providerId="ADAL" clId="{6324CD76-2989-44EB-AC20-6C1699D7D3AA}" dt="2023-02-28T07:40:24.993" v="1744"/>
          <ac:spMkLst>
            <pc:docMk/>
            <pc:sldMk cId="253872375" sldId="376"/>
            <ac:spMk id="22" creationId="{6800D3EF-DFA1-B968-5A46-54FCFBE1DAB2}"/>
          </ac:spMkLst>
        </pc:spChg>
        <pc:spChg chg="del">
          <ac:chgData name="Elly Ahn" userId="bd6d21c4-b455-4f63-85ed-63a48712264a" providerId="ADAL" clId="{6324CD76-2989-44EB-AC20-6C1699D7D3AA}" dt="2023-02-28T07:29:22.103" v="1379" actId="478"/>
          <ac:spMkLst>
            <pc:docMk/>
            <pc:sldMk cId="253872375" sldId="376"/>
            <ac:spMk id="23" creationId="{FF7CBE49-B9A6-A874-7BD6-5933393B566A}"/>
          </ac:spMkLst>
        </pc:spChg>
        <pc:spChg chg="del">
          <ac:chgData name="Elly Ahn" userId="bd6d21c4-b455-4f63-85ed-63a48712264a" providerId="ADAL" clId="{6324CD76-2989-44EB-AC20-6C1699D7D3AA}" dt="2023-02-28T07:29:22.103" v="1379" actId="478"/>
          <ac:spMkLst>
            <pc:docMk/>
            <pc:sldMk cId="253872375" sldId="376"/>
            <ac:spMk id="24" creationId="{5A79F8E7-DD2F-C219-A414-88C94E2CD297}"/>
          </ac:spMkLst>
        </pc:spChg>
        <pc:spChg chg="add mod">
          <ac:chgData name="Elly Ahn" userId="bd6d21c4-b455-4f63-85ed-63a48712264a" providerId="ADAL" clId="{6324CD76-2989-44EB-AC20-6C1699D7D3AA}" dt="2023-02-28T07:40:36.537" v="1782" actId="20577"/>
          <ac:spMkLst>
            <pc:docMk/>
            <pc:sldMk cId="253872375" sldId="376"/>
            <ac:spMk id="25" creationId="{461FBCA8-9C57-E556-7948-8BB155E4814F}"/>
          </ac:spMkLst>
        </pc:spChg>
        <pc:spChg chg="add mod">
          <ac:chgData name="Elly Ahn" userId="bd6d21c4-b455-4f63-85ed-63a48712264a" providerId="ADAL" clId="{6324CD76-2989-44EB-AC20-6C1699D7D3AA}" dt="2023-02-28T07:39:58.884" v="1705"/>
          <ac:spMkLst>
            <pc:docMk/>
            <pc:sldMk cId="253872375" sldId="376"/>
            <ac:spMk id="26" creationId="{1823E539-85EB-7271-81C1-85252CDDEC07}"/>
          </ac:spMkLst>
        </pc:spChg>
        <pc:spChg chg="del">
          <ac:chgData name="Elly Ahn" userId="bd6d21c4-b455-4f63-85ed-63a48712264a" providerId="ADAL" clId="{6324CD76-2989-44EB-AC20-6C1699D7D3AA}" dt="2023-02-28T07:29:07.827" v="1373" actId="478"/>
          <ac:spMkLst>
            <pc:docMk/>
            <pc:sldMk cId="253872375" sldId="376"/>
            <ac:spMk id="27" creationId="{109B906F-50AF-2138-C076-22B6A92C45CA}"/>
          </ac:spMkLst>
        </pc:spChg>
        <pc:picChg chg="add del mod ord">
          <ac:chgData name="Elly Ahn" userId="bd6d21c4-b455-4f63-85ed-63a48712264a" providerId="ADAL" clId="{6324CD76-2989-44EB-AC20-6C1699D7D3AA}" dt="2023-02-28T07:30:05.928" v="1381" actId="478"/>
          <ac:picMkLst>
            <pc:docMk/>
            <pc:sldMk cId="253872375" sldId="376"/>
            <ac:picMk id="3" creationId="{A3C4A651-15E3-DB67-E05E-5B3C0BC91A13}"/>
          </ac:picMkLst>
        </pc:picChg>
        <pc:picChg chg="del">
          <ac:chgData name="Elly Ahn" userId="bd6d21c4-b455-4f63-85ed-63a48712264a" providerId="ADAL" clId="{6324CD76-2989-44EB-AC20-6C1699D7D3AA}" dt="2023-02-28T07:27:25.576" v="1364" actId="478"/>
          <ac:picMkLst>
            <pc:docMk/>
            <pc:sldMk cId="253872375" sldId="376"/>
            <ac:picMk id="4" creationId="{A0A25A73-8BDC-09D7-F37E-8A7EAA85D05B}"/>
          </ac:picMkLst>
        </pc:picChg>
        <pc:picChg chg="del mod">
          <ac:chgData name="Elly Ahn" userId="bd6d21c4-b455-4f63-85ed-63a48712264a" providerId="ADAL" clId="{6324CD76-2989-44EB-AC20-6C1699D7D3AA}" dt="2023-02-28T07:27:38.856" v="1366" actId="478"/>
          <ac:picMkLst>
            <pc:docMk/>
            <pc:sldMk cId="253872375" sldId="376"/>
            <ac:picMk id="7" creationId="{F5DECBBC-DFC3-6B3E-32EB-C47627EEF217}"/>
          </ac:picMkLst>
        </pc:picChg>
        <pc:picChg chg="add mod ord">
          <ac:chgData name="Elly Ahn" userId="bd6d21c4-b455-4f63-85ed-63a48712264a" providerId="ADAL" clId="{6324CD76-2989-44EB-AC20-6C1699D7D3AA}" dt="2023-02-28T07:30:17.502" v="1387" actId="167"/>
          <ac:picMkLst>
            <pc:docMk/>
            <pc:sldMk cId="253872375" sldId="376"/>
            <ac:picMk id="11" creationId="{8339BF52-4AED-7F35-9B8C-911D0DE66233}"/>
          </ac:picMkLst>
        </pc:picChg>
        <pc:picChg chg="add mod">
          <ac:chgData name="Elly Ahn" userId="bd6d21c4-b455-4f63-85ed-63a48712264a" providerId="ADAL" clId="{6324CD76-2989-44EB-AC20-6C1699D7D3AA}" dt="2023-02-28T07:33:11.648" v="1426" actId="1076"/>
          <ac:picMkLst>
            <pc:docMk/>
            <pc:sldMk cId="253872375" sldId="376"/>
            <ac:picMk id="20" creationId="{B96046D1-8810-01C4-ED42-7A0B0196E1D0}"/>
          </ac:picMkLst>
        </pc:picChg>
      </pc:sldChg>
      <pc:sldChg chg="addSp delSp modSp add mod">
        <pc:chgData name="Elly Ahn" userId="bd6d21c4-b455-4f63-85ed-63a48712264a" providerId="ADAL" clId="{6324CD76-2989-44EB-AC20-6C1699D7D3AA}" dt="2023-02-28T07:41:51.012" v="1927"/>
        <pc:sldMkLst>
          <pc:docMk/>
          <pc:sldMk cId="1386336397" sldId="377"/>
        </pc:sldMkLst>
        <pc:spChg chg="del">
          <ac:chgData name="Elly Ahn" userId="bd6d21c4-b455-4f63-85ed-63a48712264a" providerId="ADAL" clId="{6324CD76-2989-44EB-AC20-6C1699D7D3AA}" dt="2023-02-28T07:36:46.161" v="1461" actId="478"/>
          <ac:spMkLst>
            <pc:docMk/>
            <pc:sldMk cId="1386336397" sldId="377"/>
            <ac:spMk id="6" creationId="{0A188A4E-5997-E670-EBD5-10A56B5863CA}"/>
          </ac:spMkLst>
        </pc:spChg>
        <pc:spChg chg="del">
          <ac:chgData name="Elly Ahn" userId="bd6d21c4-b455-4f63-85ed-63a48712264a" providerId="ADAL" clId="{6324CD76-2989-44EB-AC20-6C1699D7D3AA}" dt="2023-02-28T07:36:45.489" v="1460" actId="478"/>
          <ac:spMkLst>
            <pc:docMk/>
            <pc:sldMk cId="1386336397" sldId="377"/>
            <ac:spMk id="12" creationId="{4C446CBC-6674-145A-E9EF-3518B482B18A}"/>
          </ac:spMkLst>
        </pc:spChg>
        <pc:spChg chg="mod">
          <ac:chgData name="Elly Ahn" userId="bd6d21c4-b455-4f63-85ed-63a48712264a" providerId="ADAL" clId="{6324CD76-2989-44EB-AC20-6C1699D7D3AA}" dt="2023-02-28T07:41:03.126" v="1841"/>
          <ac:spMkLst>
            <pc:docMk/>
            <pc:sldMk cId="1386336397" sldId="377"/>
            <ac:spMk id="16" creationId="{3495F991-087F-CE53-EFC1-ECD5AE1BAF0B}"/>
          </ac:spMkLst>
        </pc:spChg>
        <pc:spChg chg="mod">
          <ac:chgData name="Elly Ahn" userId="bd6d21c4-b455-4f63-85ed-63a48712264a" providerId="ADAL" clId="{6324CD76-2989-44EB-AC20-6C1699D7D3AA}" dt="2023-02-28T07:34:05.725" v="1437" actId="20577"/>
          <ac:spMkLst>
            <pc:docMk/>
            <pc:sldMk cId="1386336397" sldId="377"/>
            <ac:spMk id="17" creationId="{00000000-0000-0000-0000-000000000000}"/>
          </ac:spMkLst>
        </pc:spChg>
        <pc:spChg chg="mod">
          <ac:chgData name="Elly Ahn" userId="bd6d21c4-b455-4f63-85ed-63a48712264a" providerId="ADAL" clId="{6324CD76-2989-44EB-AC20-6C1699D7D3AA}" dt="2023-02-28T07:40:50.571" v="1816"/>
          <ac:spMkLst>
            <pc:docMk/>
            <pc:sldMk cId="1386336397" sldId="377"/>
            <ac:spMk id="21" creationId="{8ECBA536-447F-6BED-362B-2E24100BAEEF}"/>
          </ac:spMkLst>
        </pc:spChg>
        <pc:spChg chg="del">
          <ac:chgData name="Elly Ahn" userId="bd6d21c4-b455-4f63-85ed-63a48712264a" providerId="ADAL" clId="{6324CD76-2989-44EB-AC20-6C1699D7D3AA}" dt="2023-02-28T07:41:13.858" v="1866" actId="478"/>
          <ac:spMkLst>
            <pc:docMk/>
            <pc:sldMk cId="1386336397" sldId="377"/>
            <ac:spMk id="22" creationId="{6800D3EF-DFA1-B968-5A46-54FCFBE1DAB2}"/>
          </ac:spMkLst>
        </pc:spChg>
        <pc:spChg chg="mod">
          <ac:chgData name="Elly Ahn" userId="bd6d21c4-b455-4f63-85ed-63a48712264a" providerId="ADAL" clId="{6324CD76-2989-44EB-AC20-6C1699D7D3AA}" dt="2023-02-28T07:41:51.012" v="1927"/>
          <ac:spMkLst>
            <pc:docMk/>
            <pc:sldMk cId="1386336397" sldId="377"/>
            <ac:spMk id="25" creationId="{461FBCA8-9C57-E556-7948-8BB155E4814F}"/>
          </ac:spMkLst>
        </pc:spChg>
        <pc:spChg chg="mod">
          <ac:chgData name="Elly Ahn" userId="bd6d21c4-b455-4f63-85ed-63a48712264a" providerId="ADAL" clId="{6324CD76-2989-44EB-AC20-6C1699D7D3AA}" dt="2023-02-28T07:41:13.048" v="1865"/>
          <ac:spMkLst>
            <pc:docMk/>
            <pc:sldMk cId="1386336397" sldId="377"/>
            <ac:spMk id="26" creationId="{1823E539-85EB-7271-81C1-85252CDDEC07}"/>
          </ac:spMkLst>
        </pc:spChg>
        <pc:grpChg chg="add mod ord">
          <ac:chgData name="Elly Ahn" userId="bd6d21c4-b455-4f63-85ed-63a48712264a" providerId="ADAL" clId="{6324CD76-2989-44EB-AC20-6C1699D7D3AA}" dt="2023-02-28T07:36:41.845" v="1459" actId="167"/>
          <ac:grpSpMkLst>
            <pc:docMk/>
            <pc:sldMk cId="1386336397" sldId="377"/>
            <ac:grpSpMk id="7" creationId="{7173AA5E-1D34-E19E-E4F7-D67DFBF3FEB9}"/>
          </ac:grpSpMkLst>
        </pc:grpChg>
        <pc:picChg chg="add mod">
          <ac:chgData name="Elly Ahn" userId="bd6d21c4-b455-4f63-85ed-63a48712264a" providerId="ADAL" clId="{6324CD76-2989-44EB-AC20-6C1699D7D3AA}" dt="2023-02-28T07:36:37.229" v="1458" actId="164"/>
          <ac:picMkLst>
            <pc:docMk/>
            <pc:sldMk cId="1386336397" sldId="377"/>
            <ac:picMk id="3" creationId="{8AD4B188-2344-7812-B55C-26184DB9E7E5}"/>
          </ac:picMkLst>
        </pc:picChg>
        <pc:picChg chg="add mod">
          <ac:chgData name="Elly Ahn" userId="bd6d21c4-b455-4f63-85ed-63a48712264a" providerId="ADAL" clId="{6324CD76-2989-44EB-AC20-6C1699D7D3AA}" dt="2023-02-28T07:36:37.229" v="1458" actId="164"/>
          <ac:picMkLst>
            <pc:docMk/>
            <pc:sldMk cId="1386336397" sldId="377"/>
            <ac:picMk id="5" creationId="{3AEA18A6-75BF-61C7-3CEA-EEEF65D58F70}"/>
          </ac:picMkLst>
        </pc:picChg>
        <pc:picChg chg="add mod ord">
          <ac:chgData name="Elly Ahn" userId="bd6d21c4-b455-4f63-85ed-63a48712264a" providerId="ADAL" clId="{6324CD76-2989-44EB-AC20-6C1699D7D3AA}" dt="2023-02-28T07:37:18.384" v="1468" actId="167"/>
          <ac:picMkLst>
            <pc:docMk/>
            <pc:sldMk cId="1386336397" sldId="377"/>
            <ac:picMk id="9" creationId="{97EB5D9E-EA43-0FAA-4E2C-11F1A273201E}"/>
          </ac:picMkLst>
        </pc:picChg>
        <pc:picChg chg="del">
          <ac:chgData name="Elly Ahn" userId="bd6d21c4-b455-4f63-85ed-63a48712264a" providerId="ADAL" clId="{6324CD76-2989-44EB-AC20-6C1699D7D3AA}" dt="2023-02-28T07:34:44.464" v="1438" actId="478"/>
          <ac:picMkLst>
            <pc:docMk/>
            <pc:sldMk cId="1386336397" sldId="377"/>
            <ac:picMk id="11" creationId="{8339BF52-4AED-7F35-9B8C-911D0DE66233}"/>
          </ac:picMkLst>
        </pc:picChg>
        <pc:picChg chg="del">
          <ac:chgData name="Elly Ahn" userId="bd6d21c4-b455-4f63-85ed-63a48712264a" providerId="ADAL" clId="{6324CD76-2989-44EB-AC20-6C1699D7D3AA}" dt="2023-02-28T07:36:51.327" v="1463" actId="478"/>
          <ac:picMkLst>
            <pc:docMk/>
            <pc:sldMk cId="1386336397" sldId="377"/>
            <ac:picMk id="20" creationId="{B96046D1-8810-01C4-ED42-7A0B0196E1D0}"/>
          </ac:picMkLst>
        </pc:picChg>
      </pc:sldChg>
      <pc:sldChg chg="addSp delSp modSp add mod">
        <pc:chgData name="Elly Ahn" userId="bd6d21c4-b455-4f63-85ed-63a48712264a" providerId="ADAL" clId="{6324CD76-2989-44EB-AC20-6C1699D7D3AA}" dt="2023-02-28T08:01:24.056" v="2565" actId="478"/>
        <pc:sldMkLst>
          <pc:docMk/>
          <pc:sldMk cId="1986567889" sldId="378"/>
        </pc:sldMkLst>
        <pc:spChg chg="del mod">
          <ac:chgData name="Elly Ahn" userId="bd6d21c4-b455-4f63-85ed-63a48712264a" providerId="ADAL" clId="{6324CD76-2989-44EB-AC20-6C1699D7D3AA}" dt="2023-02-28T08:01:24.056" v="2565" actId="478"/>
          <ac:spMkLst>
            <pc:docMk/>
            <pc:sldMk cId="1986567889" sldId="378"/>
            <ac:spMk id="16" creationId="{3495F991-087F-CE53-EFC1-ECD5AE1BAF0B}"/>
          </ac:spMkLst>
        </pc:spChg>
        <pc:spChg chg="mod">
          <ac:chgData name="Elly Ahn" userId="bd6d21c4-b455-4f63-85ed-63a48712264a" providerId="ADAL" clId="{6324CD76-2989-44EB-AC20-6C1699D7D3AA}" dt="2023-02-28T07:44:13.833" v="1952" actId="20577"/>
          <ac:spMkLst>
            <pc:docMk/>
            <pc:sldMk cId="1986567889" sldId="378"/>
            <ac:spMk id="17" creationId="{00000000-0000-0000-0000-000000000000}"/>
          </ac:spMkLst>
        </pc:spChg>
        <pc:spChg chg="mod">
          <ac:chgData name="Elly Ahn" userId="bd6d21c4-b455-4f63-85ed-63a48712264a" providerId="ADAL" clId="{6324CD76-2989-44EB-AC20-6C1699D7D3AA}" dt="2023-02-28T08:00:20.386" v="2524" actId="14100"/>
          <ac:spMkLst>
            <pc:docMk/>
            <pc:sldMk cId="1986567889" sldId="378"/>
            <ac:spMk id="21" creationId="{8ECBA536-447F-6BED-362B-2E24100BAEEF}"/>
          </ac:spMkLst>
        </pc:spChg>
        <pc:spChg chg="mod">
          <ac:chgData name="Elly Ahn" userId="bd6d21c4-b455-4f63-85ed-63a48712264a" providerId="ADAL" clId="{6324CD76-2989-44EB-AC20-6C1699D7D3AA}" dt="2023-02-28T08:00:35.674" v="2562"/>
          <ac:spMkLst>
            <pc:docMk/>
            <pc:sldMk cId="1986567889" sldId="378"/>
            <ac:spMk id="25" creationId="{461FBCA8-9C57-E556-7948-8BB155E4814F}"/>
          </ac:spMkLst>
        </pc:spChg>
        <pc:spChg chg="del mod">
          <ac:chgData name="Elly Ahn" userId="bd6d21c4-b455-4f63-85ed-63a48712264a" providerId="ADAL" clId="{6324CD76-2989-44EB-AC20-6C1699D7D3AA}" dt="2023-02-28T07:45:57.464" v="1993" actId="478"/>
          <ac:spMkLst>
            <pc:docMk/>
            <pc:sldMk cId="1986567889" sldId="378"/>
            <ac:spMk id="26" creationId="{1823E539-85EB-7271-81C1-85252CDDEC07}"/>
          </ac:spMkLst>
        </pc:spChg>
        <pc:grpChg chg="del">
          <ac:chgData name="Elly Ahn" userId="bd6d21c4-b455-4f63-85ed-63a48712264a" providerId="ADAL" clId="{6324CD76-2989-44EB-AC20-6C1699D7D3AA}" dt="2023-02-28T07:44:05.860" v="1951" actId="478"/>
          <ac:grpSpMkLst>
            <pc:docMk/>
            <pc:sldMk cId="1986567889" sldId="378"/>
            <ac:grpSpMk id="7" creationId="{7173AA5E-1D34-E19E-E4F7-D67DFBF3FEB9}"/>
          </ac:grpSpMkLst>
        </pc:grpChg>
        <pc:picChg chg="add del ord">
          <ac:chgData name="Elly Ahn" userId="bd6d21c4-b455-4f63-85ed-63a48712264a" providerId="ADAL" clId="{6324CD76-2989-44EB-AC20-6C1699D7D3AA}" dt="2023-02-28T07:59:47.631" v="2506" actId="478"/>
          <ac:picMkLst>
            <pc:docMk/>
            <pc:sldMk cId="1986567889" sldId="378"/>
            <ac:picMk id="4" creationId="{CFE8A46B-7C7B-6E8D-A541-6EC7C58E57EA}"/>
          </ac:picMkLst>
        </pc:picChg>
        <pc:picChg chg="add mod ord">
          <ac:chgData name="Elly Ahn" userId="bd6d21c4-b455-4f63-85ed-63a48712264a" providerId="ADAL" clId="{6324CD76-2989-44EB-AC20-6C1699D7D3AA}" dt="2023-02-28T08:00:06.203" v="2509" actId="1076"/>
          <ac:picMkLst>
            <pc:docMk/>
            <pc:sldMk cId="1986567889" sldId="378"/>
            <ac:picMk id="8" creationId="{2184F18B-EB92-8329-32BC-F8CFF5A1E101}"/>
          </ac:picMkLst>
        </pc:picChg>
        <pc:picChg chg="del">
          <ac:chgData name="Elly Ahn" userId="bd6d21c4-b455-4f63-85ed-63a48712264a" providerId="ADAL" clId="{6324CD76-2989-44EB-AC20-6C1699D7D3AA}" dt="2023-02-28T07:44:05.860" v="1951" actId="478"/>
          <ac:picMkLst>
            <pc:docMk/>
            <pc:sldMk cId="1986567889" sldId="378"/>
            <ac:picMk id="9" creationId="{97EB5D9E-EA43-0FAA-4E2C-11F1A273201E}"/>
          </ac:picMkLst>
        </pc:picChg>
      </pc:sldChg>
      <pc:sldChg chg="addSp delSp modSp add mod">
        <pc:chgData name="Elly Ahn" userId="bd6d21c4-b455-4f63-85ed-63a48712264a" providerId="ADAL" clId="{6324CD76-2989-44EB-AC20-6C1699D7D3AA}" dt="2023-02-28T07:58:01.597" v="2426"/>
        <pc:sldMkLst>
          <pc:docMk/>
          <pc:sldMk cId="2730539061" sldId="379"/>
        </pc:sldMkLst>
        <pc:spChg chg="add mod ord">
          <ac:chgData name="Elly Ahn" userId="bd6d21c4-b455-4f63-85ed-63a48712264a" providerId="ADAL" clId="{6324CD76-2989-44EB-AC20-6C1699D7D3AA}" dt="2023-02-28T07:54:37.643" v="2231" actId="14100"/>
          <ac:spMkLst>
            <pc:docMk/>
            <pc:sldMk cId="2730539061" sldId="379"/>
            <ac:spMk id="6" creationId="{853B4B62-D8A5-B74A-B847-1B437DFE55B6}"/>
          </ac:spMkLst>
        </pc:spChg>
        <pc:spChg chg="add mod ord">
          <ac:chgData name="Elly Ahn" userId="bd6d21c4-b455-4f63-85ed-63a48712264a" providerId="ADAL" clId="{6324CD76-2989-44EB-AC20-6C1699D7D3AA}" dt="2023-02-28T07:56:56.899" v="2334" actId="14100"/>
          <ac:spMkLst>
            <pc:docMk/>
            <pc:sldMk cId="2730539061" sldId="379"/>
            <ac:spMk id="11" creationId="{2DF706E2-F87F-ACEB-14A9-25DC96997A21}"/>
          </ac:spMkLst>
        </pc:spChg>
        <pc:spChg chg="del">
          <ac:chgData name="Elly Ahn" userId="bd6d21c4-b455-4f63-85ed-63a48712264a" providerId="ADAL" clId="{6324CD76-2989-44EB-AC20-6C1699D7D3AA}" dt="2023-02-28T07:48:10.896" v="2021" actId="478"/>
          <ac:spMkLst>
            <pc:docMk/>
            <pc:sldMk cId="2730539061" sldId="379"/>
            <ac:spMk id="16" creationId="{3495F991-087F-CE53-EFC1-ECD5AE1BAF0B}"/>
          </ac:spMkLst>
        </pc:spChg>
        <pc:spChg chg="mod">
          <ac:chgData name="Elly Ahn" userId="bd6d21c4-b455-4f63-85ed-63a48712264a" providerId="ADAL" clId="{6324CD76-2989-44EB-AC20-6C1699D7D3AA}" dt="2023-02-28T07:47:11.480" v="2004" actId="20577"/>
          <ac:spMkLst>
            <pc:docMk/>
            <pc:sldMk cId="2730539061" sldId="379"/>
            <ac:spMk id="17" creationId="{00000000-0000-0000-0000-000000000000}"/>
          </ac:spMkLst>
        </pc:spChg>
        <pc:spChg chg="add mod">
          <ac:chgData name="Elly Ahn" userId="bd6d21c4-b455-4f63-85ed-63a48712264a" providerId="ADAL" clId="{6324CD76-2989-44EB-AC20-6C1699D7D3AA}" dt="2023-02-28T07:51:54.264" v="2081" actId="1076"/>
          <ac:spMkLst>
            <pc:docMk/>
            <pc:sldMk cId="2730539061" sldId="379"/>
            <ac:spMk id="18" creationId="{4DFC77B1-B5B6-5EE5-E38F-846F0BAD2E9D}"/>
          </ac:spMkLst>
        </pc:spChg>
        <pc:spChg chg="del">
          <ac:chgData name="Elly Ahn" userId="bd6d21c4-b455-4f63-85ed-63a48712264a" providerId="ADAL" clId="{6324CD76-2989-44EB-AC20-6C1699D7D3AA}" dt="2023-02-28T07:48:00.162" v="2017" actId="478"/>
          <ac:spMkLst>
            <pc:docMk/>
            <pc:sldMk cId="2730539061" sldId="379"/>
            <ac:spMk id="21" creationId="{8ECBA536-447F-6BED-362B-2E24100BAEEF}"/>
          </ac:spMkLst>
        </pc:spChg>
        <pc:spChg chg="add mod ord">
          <ac:chgData name="Elly Ahn" userId="bd6d21c4-b455-4f63-85ed-63a48712264a" providerId="ADAL" clId="{6324CD76-2989-44EB-AC20-6C1699D7D3AA}" dt="2023-02-28T07:58:01.597" v="2426"/>
          <ac:spMkLst>
            <pc:docMk/>
            <pc:sldMk cId="2730539061" sldId="379"/>
            <ac:spMk id="22" creationId="{F06DAE1B-3B67-18D2-DAE4-D0EDD7269A5C}"/>
          </ac:spMkLst>
        </pc:spChg>
        <pc:spChg chg="del mod">
          <ac:chgData name="Elly Ahn" userId="bd6d21c4-b455-4f63-85ed-63a48712264a" providerId="ADAL" clId="{6324CD76-2989-44EB-AC20-6C1699D7D3AA}" dt="2023-02-28T07:48:14.337" v="2023" actId="478"/>
          <ac:spMkLst>
            <pc:docMk/>
            <pc:sldMk cId="2730539061" sldId="379"/>
            <ac:spMk id="25" creationId="{461FBCA8-9C57-E556-7948-8BB155E4814F}"/>
          </ac:spMkLst>
        </pc:spChg>
        <pc:spChg chg="mod ord">
          <ac:chgData name="Elly Ahn" userId="bd6d21c4-b455-4f63-85ed-63a48712264a" providerId="ADAL" clId="{6324CD76-2989-44EB-AC20-6C1699D7D3AA}" dt="2023-02-28T07:54:34.521" v="2230" actId="1076"/>
          <ac:spMkLst>
            <pc:docMk/>
            <pc:sldMk cId="2730539061" sldId="379"/>
            <ac:spMk id="26" creationId="{1823E539-85EB-7271-81C1-85252CDDEC07}"/>
          </ac:spMkLst>
        </pc:spChg>
        <pc:grpChg chg="del">
          <ac:chgData name="Elly Ahn" userId="bd6d21c4-b455-4f63-85ed-63a48712264a" providerId="ADAL" clId="{6324CD76-2989-44EB-AC20-6C1699D7D3AA}" dt="2023-02-28T07:47:34.513" v="2007" actId="478"/>
          <ac:grpSpMkLst>
            <pc:docMk/>
            <pc:sldMk cId="2730539061" sldId="379"/>
            <ac:grpSpMk id="7" creationId="{7173AA5E-1D34-E19E-E4F7-D67DFBF3FEB9}"/>
          </ac:grpSpMkLst>
        </pc:grpChg>
        <pc:picChg chg="add del mod ord">
          <ac:chgData name="Elly Ahn" userId="bd6d21c4-b455-4f63-85ed-63a48712264a" providerId="ADAL" clId="{6324CD76-2989-44EB-AC20-6C1699D7D3AA}" dt="2023-02-28T07:49:35.755" v="2024" actId="478"/>
          <ac:picMkLst>
            <pc:docMk/>
            <pc:sldMk cId="2730539061" sldId="379"/>
            <ac:picMk id="4" creationId="{3269D240-44DB-A191-7B98-51867F7F6182}"/>
          </ac:picMkLst>
        </pc:picChg>
        <pc:picChg chg="del">
          <ac:chgData name="Elly Ahn" userId="bd6d21c4-b455-4f63-85ed-63a48712264a" providerId="ADAL" clId="{6324CD76-2989-44EB-AC20-6C1699D7D3AA}" dt="2023-02-28T07:47:35.665" v="2008" actId="478"/>
          <ac:picMkLst>
            <pc:docMk/>
            <pc:sldMk cId="2730539061" sldId="379"/>
            <ac:picMk id="9" creationId="{97EB5D9E-EA43-0FAA-4E2C-11F1A273201E}"/>
          </ac:picMkLst>
        </pc:picChg>
        <pc:picChg chg="add mod ord">
          <ac:chgData name="Elly Ahn" userId="bd6d21c4-b455-4f63-85ed-63a48712264a" providerId="ADAL" clId="{6324CD76-2989-44EB-AC20-6C1699D7D3AA}" dt="2023-02-28T07:50:59.752" v="2039" actId="1076"/>
          <ac:picMkLst>
            <pc:docMk/>
            <pc:sldMk cId="2730539061" sldId="379"/>
            <ac:picMk id="10" creationId="{4D044B70-2CBB-418A-883B-8491403C72FF}"/>
          </ac:picMkLst>
        </pc:picChg>
        <pc:picChg chg="add del mod">
          <ac:chgData name="Elly Ahn" userId="bd6d21c4-b455-4f63-85ed-63a48712264a" providerId="ADAL" clId="{6324CD76-2989-44EB-AC20-6C1699D7D3AA}" dt="2023-02-28T07:56:41.837" v="2329" actId="478"/>
          <ac:picMkLst>
            <pc:docMk/>
            <pc:sldMk cId="2730539061" sldId="379"/>
            <ac:picMk id="13" creationId="{E13FDD15-ECC0-4276-3FC8-51C5E9C0B78D}"/>
          </ac:picMkLst>
        </pc:picChg>
        <pc:picChg chg="add mod">
          <ac:chgData name="Elly Ahn" userId="bd6d21c4-b455-4f63-85ed-63a48712264a" providerId="ADAL" clId="{6324CD76-2989-44EB-AC20-6C1699D7D3AA}" dt="2023-02-28T07:51:23.675" v="2043" actId="1076"/>
          <ac:picMkLst>
            <pc:docMk/>
            <pc:sldMk cId="2730539061" sldId="379"/>
            <ac:picMk id="15" creationId="{4C2B6036-3564-6768-66C1-7578AA1E829E}"/>
          </ac:picMkLst>
        </pc:picChg>
        <pc:picChg chg="add mod modCrop">
          <ac:chgData name="Elly Ahn" userId="bd6d21c4-b455-4f63-85ed-63a48712264a" providerId="ADAL" clId="{6324CD76-2989-44EB-AC20-6C1699D7D3AA}" dt="2023-02-28T07:53:16.736" v="2119" actId="1037"/>
          <ac:picMkLst>
            <pc:docMk/>
            <pc:sldMk cId="2730539061" sldId="379"/>
            <ac:picMk id="20" creationId="{D723BE6A-E55E-0063-EEC3-99F1423BBBA1}"/>
          </ac:picMkLst>
        </pc:picChg>
        <pc:picChg chg="add mod">
          <ac:chgData name="Elly Ahn" userId="bd6d21c4-b455-4f63-85ed-63a48712264a" providerId="ADAL" clId="{6324CD76-2989-44EB-AC20-6C1699D7D3AA}" dt="2023-02-28T07:56:50.826" v="2332" actId="1076"/>
          <ac:picMkLst>
            <pc:docMk/>
            <pc:sldMk cId="2730539061" sldId="379"/>
            <ac:picMk id="24" creationId="{D05BB247-9602-A405-D40B-8BDF1DD877E1}"/>
          </ac:picMkLst>
        </pc:picChg>
      </pc:sldChg>
      <pc:sldChg chg="addSp delSp modSp add mod">
        <pc:chgData name="Elly Ahn" userId="bd6d21c4-b455-4f63-85ed-63a48712264a" providerId="ADAL" clId="{6324CD76-2989-44EB-AC20-6C1699D7D3AA}" dt="2023-02-28T08:02:58.227" v="2693" actId="14100"/>
        <pc:sldMkLst>
          <pc:docMk/>
          <pc:sldMk cId="336117256" sldId="380"/>
        </pc:sldMkLst>
        <pc:spChg chg="add mod">
          <ac:chgData name="Elly Ahn" userId="bd6d21c4-b455-4f63-85ed-63a48712264a" providerId="ADAL" clId="{6324CD76-2989-44EB-AC20-6C1699D7D3AA}" dt="2023-02-28T08:02:36.757" v="2688" actId="14100"/>
          <ac:spMkLst>
            <pc:docMk/>
            <pc:sldMk cId="336117256" sldId="380"/>
            <ac:spMk id="7" creationId="{AC50596C-CC27-6C38-C851-1A04E31B7EE5}"/>
          </ac:spMkLst>
        </pc:spChg>
        <pc:spChg chg="add mod">
          <ac:chgData name="Elly Ahn" userId="bd6d21c4-b455-4f63-85ed-63a48712264a" providerId="ADAL" clId="{6324CD76-2989-44EB-AC20-6C1699D7D3AA}" dt="2023-02-28T08:02:58.227" v="2693" actId="14100"/>
          <ac:spMkLst>
            <pc:docMk/>
            <pc:sldMk cId="336117256" sldId="380"/>
            <ac:spMk id="8" creationId="{DF0B27A5-8B02-172F-21E0-970EF5F665B4}"/>
          </ac:spMkLst>
        </pc:spChg>
        <pc:spChg chg="del mod">
          <ac:chgData name="Elly Ahn" userId="bd6d21c4-b455-4f63-85ed-63a48712264a" providerId="ADAL" clId="{6324CD76-2989-44EB-AC20-6C1699D7D3AA}" dt="2023-02-28T08:01:59.042" v="2605" actId="478"/>
          <ac:spMkLst>
            <pc:docMk/>
            <pc:sldMk cId="336117256" sldId="380"/>
            <ac:spMk id="16" creationId="{3495F991-087F-CE53-EFC1-ECD5AE1BAF0B}"/>
          </ac:spMkLst>
        </pc:spChg>
        <pc:spChg chg="mod">
          <ac:chgData name="Elly Ahn" userId="bd6d21c4-b455-4f63-85ed-63a48712264a" providerId="ADAL" clId="{6324CD76-2989-44EB-AC20-6C1699D7D3AA}" dt="2023-02-28T07:58:31.926" v="2439" actId="20577"/>
          <ac:spMkLst>
            <pc:docMk/>
            <pc:sldMk cId="336117256" sldId="380"/>
            <ac:spMk id="17" creationId="{00000000-0000-0000-0000-000000000000}"/>
          </ac:spMkLst>
        </pc:spChg>
        <pc:spChg chg="mod">
          <ac:chgData name="Elly Ahn" userId="bd6d21c4-b455-4f63-85ed-63a48712264a" providerId="ADAL" clId="{6324CD76-2989-44EB-AC20-6C1699D7D3AA}" dt="2023-02-28T07:59:34.873" v="2477" actId="1076"/>
          <ac:spMkLst>
            <pc:docMk/>
            <pc:sldMk cId="336117256" sldId="380"/>
            <ac:spMk id="21" creationId="{8ECBA536-447F-6BED-362B-2E24100BAEEF}"/>
          </ac:spMkLst>
        </pc:spChg>
        <pc:spChg chg="mod">
          <ac:chgData name="Elly Ahn" userId="bd6d21c4-b455-4f63-85ed-63a48712264a" providerId="ADAL" clId="{6324CD76-2989-44EB-AC20-6C1699D7D3AA}" dt="2023-02-28T07:59:45.173" v="2505"/>
          <ac:spMkLst>
            <pc:docMk/>
            <pc:sldMk cId="336117256" sldId="380"/>
            <ac:spMk id="25" creationId="{461FBCA8-9C57-E556-7948-8BB155E4814F}"/>
          </ac:spMkLst>
        </pc:spChg>
        <pc:picChg chg="add del ord">
          <ac:chgData name="Elly Ahn" userId="bd6d21c4-b455-4f63-85ed-63a48712264a" providerId="ADAL" clId="{6324CD76-2989-44EB-AC20-6C1699D7D3AA}" dt="2023-02-28T07:59:25.703" v="2473" actId="478"/>
          <ac:picMkLst>
            <pc:docMk/>
            <pc:sldMk cId="336117256" sldId="380"/>
            <ac:picMk id="3" creationId="{3D43FC90-3FE7-1E72-E911-DD11DE2C0502}"/>
          </ac:picMkLst>
        </pc:picChg>
        <pc:picChg chg="del">
          <ac:chgData name="Elly Ahn" userId="bd6d21c4-b455-4f63-85ed-63a48712264a" providerId="ADAL" clId="{6324CD76-2989-44EB-AC20-6C1699D7D3AA}" dt="2023-02-28T07:58:27.650" v="2428" actId="478"/>
          <ac:picMkLst>
            <pc:docMk/>
            <pc:sldMk cId="336117256" sldId="380"/>
            <ac:picMk id="4" creationId="{CFE8A46B-7C7B-6E8D-A541-6EC7C58E57EA}"/>
          </ac:picMkLst>
        </pc:picChg>
        <pc:picChg chg="add mod ord">
          <ac:chgData name="Elly Ahn" userId="bd6d21c4-b455-4f63-85ed-63a48712264a" providerId="ADAL" clId="{6324CD76-2989-44EB-AC20-6C1699D7D3AA}" dt="2023-02-28T07:59:30.563" v="2476" actId="1076"/>
          <ac:picMkLst>
            <pc:docMk/>
            <pc:sldMk cId="336117256" sldId="380"/>
            <ac:picMk id="6" creationId="{A5296B7D-6DC4-DB96-6EB4-36A0944A4E76}"/>
          </ac:picMkLst>
        </pc:picChg>
      </pc:sldChg>
      <pc:sldChg chg="addSp delSp modSp add mod">
        <pc:chgData name="Elly Ahn" userId="bd6d21c4-b455-4f63-85ed-63a48712264a" providerId="ADAL" clId="{6324CD76-2989-44EB-AC20-6C1699D7D3AA}" dt="2023-02-28T08:06:14.467" v="2803" actId="14100"/>
        <pc:sldMkLst>
          <pc:docMk/>
          <pc:sldMk cId="40820619" sldId="381"/>
        </pc:sldMkLst>
        <pc:spChg chg="del">
          <ac:chgData name="Elly Ahn" userId="bd6d21c4-b455-4f63-85ed-63a48712264a" providerId="ADAL" clId="{6324CD76-2989-44EB-AC20-6C1699D7D3AA}" dt="2023-02-28T08:05:10.233" v="2773" actId="478"/>
          <ac:spMkLst>
            <pc:docMk/>
            <pc:sldMk cId="40820619" sldId="381"/>
            <ac:spMk id="7" creationId="{AC50596C-CC27-6C38-C851-1A04E31B7EE5}"/>
          </ac:spMkLst>
        </pc:spChg>
        <pc:spChg chg="mod">
          <ac:chgData name="Elly Ahn" userId="bd6d21c4-b455-4f63-85ed-63a48712264a" providerId="ADAL" clId="{6324CD76-2989-44EB-AC20-6C1699D7D3AA}" dt="2023-02-28T08:05:08.584" v="2772" actId="14100"/>
          <ac:spMkLst>
            <pc:docMk/>
            <pc:sldMk cId="40820619" sldId="381"/>
            <ac:spMk id="8" creationId="{DF0B27A5-8B02-172F-21E0-970EF5F665B4}"/>
          </ac:spMkLst>
        </pc:spChg>
        <pc:spChg chg="mod">
          <ac:chgData name="Elly Ahn" userId="bd6d21c4-b455-4f63-85ed-63a48712264a" providerId="ADAL" clId="{6324CD76-2989-44EB-AC20-6C1699D7D3AA}" dt="2023-02-28T08:03:55.561" v="2726" actId="20577"/>
          <ac:spMkLst>
            <pc:docMk/>
            <pc:sldMk cId="40820619" sldId="381"/>
            <ac:spMk id="17" creationId="{00000000-0000-0000-0000-000000000000}"/>
          </ac:spMkLst>
        </pc:spChg>
        <pc:spChg chg="del">
          <ac:chgData name="Elly Ahn" userId="bd6d21c4-b455-4f63-85ed-63a48712264a" providerId="ADAL" clId="{6324CD76-2989-44EB-AC20-6C1699D7D3AA}" dt="2023-02-28T08:04:41.097" v="2732" actId="478"/>
          <ac:spMkLst>
            <pc:docMk/>
            <pc:sldMk cId="40820619" sldId="381"/>
            <ac:spMk id="21" creationId="{8ECBA536-447F-6BED-362B-2E24100BAEEF}"/>
          </ac:spMkLst>
        </pc:spChg>
        <pc:spChg chg="mod">
          <ac:chgData name="Elly Ahn" userId="bd6d21c4-b455-4f63-85ed-63a48712264a" providerId="ADAL" clId="{6324CD76-2989-44EB-AC20-6C1699D7D3AA}" dt="2023-02-28T08:06:14.467" v="2803" actId="14100"/>
          <ac:spMkLst>
            <pc:docMk/>
            <pc:sldMk cId="40820619" sldId="381"/>
            <ac:spMk id="25" creationId="{461FBCA8-9C57-E556-7948-8BB155E4814F}"/>
          </ac:spMkLst>
        </pc:spChg>
        <pc:picChg chg="add ord">
          <ac:chgData name="Elly Ahn" userId="bd6d21c4-b455-4f63-85ed-63a48712264a" providerId="ADAL" clId="{6324CD76-2989-44EB-AC20-6C1699D7D3AA}" dt="2023-02-28T08:04:32.169" v="2729" actId="167"/>
          <ac:picMkLst>
            <pc:docMk/>
            <pc:sldMk cId="40820619" sldId="381"/>
            <ac:picMk id="3" creationId="{E946D474-C8BD-5D46-73EA-D9DDD7044587}"/>
          </ac:picMkLst>
        </pc:picChg>
        <pc:picChg chg="del">
          <ac:chgData name="Elly Ahn" userId="bd6d21c4-b455-4f63-85ed-63a48712264a" providerId="ADAL" clId="{6324CD76-2989-44EB-AC20-6C1699D7D3AA}" dt="2023-02-28T08:03:58.079" v="2727" actId="478"/>
          <ac:picMkLst>
            <pc:docMk/>
            <pc:sldMk cId="40820619" sldId="381"/>
            <ac:picMk id="6" creationId="{A5296B7D-6DC4-DB96-6EB4-36A0944A4E76}"/>
          </ac:picMkLst>
        </pc:picChg>
      </pc:sldChg>
    </pc:docChg>
  </pc:docChgLst>
  <pc:docChgLst>
    <pc:chgData name="Elly Ahn" userId="bd6d21c4-b455-4f63-85ed-63a48712264a" providerId="ADAL" clId="{F3902D04-E645-47BD-B42D-F77679259AD7}"/>
    <pc:docChg chg="modSld">
      <pc:chgData name="Elly Ahn" userId="bd6d21c4-b455-4f63-85ed-63a48712264a" providerId="ADAL" clId="{F3902D04-E645-47BD-B42D-F77679259AD7}" dt="2024-03-14T07:07:11.370" v="4" actId="20577"/>
      <pc:docMkLst>
        <pc:docMk/>
      </pc:docMkLst>
      <pc:sldChg chg="modSp mod">
        <pc:chgData name="Elly Ahn" userId="bd6d21c4-b455-4f63-85ed-63a48712264a" providerId="ADAL" clId="{F3902D04-E645-47BD-B42D-F77679259AD7}" dt="2024-03-14T07:07:11.370" v="4" actId="20577"/>
        <pc:sldMkLst>
          <pc:docMk/>
          <pc:sldMk cId="0" sldId="257"/>
        </pc:sldMkLst>
        <pc:spChg chg="mod">
          <ac:chgData name="Elly Ahn" userId="bd6d21c4-b455-4f63-85ed-63a48712264a" providerId="ADAL" clId="{F3902D04-E645-47BD-B42D-F77679259AD7}" dt="2024-03-14T07:07:11.370" v="4" actId="20577"/>
          <ac:spMkLst>
            <pc:docMk/>
            <pc:sldMk cId="0" sldId="257"/>
            <ac:spMk id="8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05746" cy="54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96" tIns="47398" rIns="94796" bIns="47398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61361" y="0"/>
            <a:ext cx="3026112" cy="54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96" tIns="47398" rIns="94796" bIns="47398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41950"/>
            <a:ext cx="3105746" cy="47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96" tIns="47398" rIns="94796" bIns="47398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61361" y="9741950"/>
            <a:ext cx="3026112" cy="47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96" tIns="47398" rIns="94796" bIns="47398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굴림" pitchFamily="50" charset="-127"/>
              </a:defRPr>
            </a:lvl1pPr>
          </a:lstStyle>
          <a:p>
            <a:pPr>
              <a:defRPr/>
            </a:pPr>
            <a:fld id="{29EE9677-FB24-4B3E-AD25-0899AD2051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3191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EBD71A3F-DC2F-437C-9A1D-0A2137677C75}" type="datetimeFigureOut">
              <a:rPr lang="ko-KR" altLang="en-US" smtClean="0"/>
              <a:pPr/>
              <a:t>2024-06-17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075" y="4861155"/>
            <a:ext cx="5683914" cy="4605821"/>
          </a:xfrm>
          <a:prstGeom prst="rect">
            <a:avLst/>
          </a:prstGeom>
        </p:spPr>
        <p:txBody>
          <a:bodyPr vert="horz" lIns="94796" tIns="47398" rIns="94796" bIns="47398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5CE3FCA0-C92C-42D1-91A9-A2823D87D8F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101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FD623-9D0D-4067-B092-D5C6CAA09CB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88BB1-2746-4DA9-B6F0-C49401491B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ED3AF-189C-47F8-9CF1-49BCA033528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5742D-4F52-4500-B141-8E811CDED27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BAC19-AD3C-407D-9F99-D6A92B006B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9E9BA-9E3C-4035-8624-DEB0997FC9B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263EE-348D-49A0-81AF-86DBF9442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F3F31-1AA3-4226-81FE-D81245C37EF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94C6C-D400-495E-BB2B-3B5910457C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1B325-F58D-4372-9116-6174009C682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97DFB-65B5-4863-A011-4D952752364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유형을 편집하려면 누르십시오</a:t>
            </a:r>
            <a:r>
              <a:rPr lang="en-US" altLang="ko-KR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문자열 유형을 편집하려면 누르십시오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세째 수준</a:t>
            </a:r>
          </a:p>
          <a:p>
            <a:pPr lvl="3"/>
            <a:r>
              <a:rPr lang="ko-KR" altLang="en-US"/>
              <a:t>네째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421DFE31-7B34-49C9-99A7-2DDC863C986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2024082" y="3603629"/>
            <a:ext cx="533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dirty="0">
                <a:solidFill>
                  <a:srgbClr val="996633"/>
                </a:solidFill>
                <a:latin typeface="맑은 고딕" pitchFamily="50" charset="-127"/>
                <a:ea typeface="맑은 고딕" pitchFamily="50" charset="-127"/>
              </a:rPr>
              <a:t>https://academic.oup.com</a:t>
            </a:r>
          </a:p>
        </p:txBody>
      </p:sp>
      <p:pic>
        <p:nvPicPr>
          <p:cNvPr id="2056" name="Picture 8" descr="OUP logo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214554"/>
            <a:ext cx="4301163" cy="1214446"/>
          </a:xfrm>
          <a:prstGeom prst="rect">
            <a:avLst/>
          </a:prstGeom>
          <a:noFill/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285720" y="6128191"/>
            <a:ext cx="8501122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46800" bIns="46800">
            <a:spAutoFit/>
          </a:bodyPr>
          <a:lstStyle/>
          <a:p>
            <a:r>
              <a:rPr lang="en-US" altLang="ko-KR" sz="1600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Last Update : Mar. 2024                                                               </a:t>
            </a:r>
            <a:r>
              <a:rPr lang="en-US" altLang="ko-KR" sz="1600" b="0" dirty="0">
                <a:latin typeface="맑은 고딕" pitchFamily="50" charset="-127"/>
                <a:ea typeface="맑은 고딕" pitchFamily="50" charset="-127"/>
              </a:rPr>
              <a:t>EBSCO KOREA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1504950" cy="15144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E946D474-C8BD-5D46-73EA-D9DDD7044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1260"/>
            <a:ext cx="9144000" cy="481547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Journals &amp; Books</a:t>
            </a:r>
            <a:r>
              <a:rPr lang="ko-KR" altLang="en-US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 </a:t>
            </a:r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Page (</a:t>
            </a:r>
            <a:r>
              <a:rPr lang="ko-KR" altLang="en-US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공통사항</a:t>
            </a:r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)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sp>
        <p:nvSpPr>
          <p:cNvPr id="25" name="사각형 설명선 2">
            <a:extLst>
              <a:ext uri="{FF2B5EF4-FFF2-40B4-BE49-F238E27FC236}">
                <a16:creationId xmlns:a16="http://schemas.microsoft.com/office/drawing/2014/main" xmlns="" id="{461FBCA8-9C57-E556-7948-8BB155E4814F}"/>
              </a:ext>
            </a:extLst>
          </p:cNvPr>
          <p:cNvSpPr/>
          <p:nvPr/>
        </p:nvSpPr>
        <p:spPr bwMode="auto">
          <a:xfrm>
            <a:off x="1043608" y="5892302"/>
            <a:ext cx="2808312" cy="504056"/>
          </a:xfrm>
          <a:prstGeom prst="wedgeRectCallout">
            <a:avLst>
              <a:gd name="adj1" fmla="val -32933"/>
              <a:gd name="adj2" fmla="val -6867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개 대주제별 최신 컨텐츠 소개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DF0B27A5-8B02-172F-21E0-970EF5F665B4}"/>
              </a:ext>
            </a:extLst>
          </p:cNvPr>
          <p:cNvSpPr/>
          <p:nvPr/>
        </p:nvSpPr>
        <p:spPr bwMode="auto">
          <a:xfrm>
            <a:off x="27889" y="1004012"/>
            <a:ext cx="2376264" cy="472924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20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Journal Home Page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548680"/>
            <a:ext cx="6956449" cy="6037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4131304"/>
            <a:ext cx="6658892" cy="1172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5134779"/>
            <a:ext cx="6260665" cy="1479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4246116" y="1772816"/>
            <a:ext cx="4392488" cy="2025332"/>
          </a:xfrm>
          <a:prstGeom prst="roundRect">
            <a:avLst>
              <a:gd name="adj" fmla="val 8750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정식 발행전 아티클 열람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이슈페이지로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C. Editor’s choice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등 추가 기사 제공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D.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저자를 위한 아티클 발행과 관련된 정보 제공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E.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저널 서지정보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Email Alert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설정 정보 확인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F.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최신 발행 이슈 페이지로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G.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저널 내 최신 아티클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가장 많이 읽힌 아티클 제공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H.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해당 저널과 관련된 저널 페이지로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른쪽 화살표 12"/>
          <p:cNvSpPr/>
          <p:nvPr/>
        </p:nvSpPr>
        <p:spPr bwMode="auto">
          <a:xfrm rot="1044632">
            <a:off x="91440" y="2535164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F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395536" y="1029401"/>
            <a:ext cx="3850580" cy="35653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5" name="위쪽 화살표 14"/>
          <p:cNvSpPr/>
          <p:nvPr/>
        </p:nvSpPr>
        <p:spPr bwMode="auto">
          <a:xfrm>
            <a:off x="467544" y="1385933"/>
            <a:ext cx="524153" cy="321319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위쪽 화살표 18"/>
          <p:cNvSpPr/>
          <p:nvPr/>
        </p:nvSpPr>
        <p:spPr bwMode="auto">
          <a:xfrm>
            <a:off x="1117791" y="1390536"/>
            <a:ext cx="524153" cy="321319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위쪽 화살표 22"/>
          <p:cNvSpPr/>
          <p:nvPr/>
        </p:nvSpPr>
        <p:spPr bwMode="auto">
          <a:xfrm>
            <a:off x="2508140" y="1397770"/>
            <a:ext cx="524153" cy="321319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D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위쪽 화살표 23"/>
          <p:cNvSpPr/>
          <p:nvPr/>
        </p:nvSpPr>
        <p:spPr bwMode="auto">
          <a:xfrm>
            <a:off x="1833443" y="1393688"/>
            <a:ext cx="524153" cy="321319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C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오른쪽 화살표 24"/>
          <p:cNvSpPr/>
          <p:nvPr/>
        </p:nvSpPr>
        <p:spPr bwMode="auto">
          <a:xfrm rot="1044632">
            <a:off x="1889387" y="3956996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G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오른쪽 화살표 25"/>
          <p:cNvSpPr/>
          <p:nvPr/>
        </p:nvSpPr>
        <p:spPr bwMode="auto">
          <a:xfrm rot="1044632">
            <a:off x="2564085" y="5164608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H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위쪽 화살표 26"/>
          <p:cNvSpPr/>
          <p:nvPr/>
        </p:nvSpPr>
        <p:spPr bwMode="auto">
          <a:xfrm>
            <a:off x="3584641" y="1385933"/>
            <a:ext cx="524153" cy="321319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652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Journal Issue Page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0688"/>
            <a:ext cx="6343650" cy="508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340768"/>
            <a:ext cx="390525" cy="1143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1340768"/>
            <a:ext cx="400050" cy="127635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7864" y="1289323"/>
            <a:ext cx="1495425" cy="771525"/>
          </a:xfrm>
          <a:prstGeom prst="rect">
            <a:avLst/>
          </a:prstGeom>
        </p:spPr>
      </p:pic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86863" y="4509120"/>
            <a:ext cx="4392488" cy="1521276"/>
          </a:xfrm>
          <a:prstGeom prst="roundRect">
            <a:avLst>
              <a:gd name="adj" fmla="val 8750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특정연도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볼륨이슈를 선택하여 해당 이슈로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Abstract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클릭하면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아래로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팝업이 열리며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이 상태에서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View article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링크는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Abstract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내용 맨 아래로 이동됨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7454" y="2483768"/>
            <a:ext cx="3452607" cy="3962573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직사각형 27"/>
          <p:cNvSpPr/>
          <p:nvPr/>
        </p:nvSpPr>
        <p:spPr bwMode="auto">
          <a:xfrm>
            <a:off x="474498" y="1244388"/>
            <a:ext cx="4529549" cy="137273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7" name="오른쪽 화살표 26"/>
          <p:cNvSpPr/>
          <p:nvPr/>
        </p:nvSpPr>
        <p:spPr bwMode="auto">
          <a:xfrm rot="1044632">
            <a:off x="216940" y="1000457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1331640" y="620688"/>
            <a:ext cx="504056" cy="33614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cxnSp>
        <p:nvCxnSpPr>
          <p:cNvPr id="21" name="직선 화살표 연결선 20"/>
          <p:cNvCxnSpPr/>
          <p:nvPr/>
        </p:nvCxnSpPr>
        <p:spPr bwMode="auto">
          <a:xfrm>
            <a:off x="2772410" y="3140968"/>
            <a:ext cx="2375044" cy="0"/>
          </a:xfrm>
          <a:prstGeom prst="straightConnector1">
            <a:avLst/>
          </a:prstGeom>
          <a:solidFill>
            <a:srgbClr val="99CC0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순서도: 대체 처리 30"/>
          <p:cNvSpPr/>
          <p:nvPr/>
        </p:nvSpPr>
        <p:spPr bwMode="auto">
          <a:xfrm>
            <a:off x="2267744" y="2924944"/>
            <a:ext cx="504056" cy="216024"/>
          </a:xfrm>
          <a:prstGeom prst="flowChartAlternateProcess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32" name="순서도: 대체 처리 31"/>
          <p:cNvSpPr/>
          <p:nvPr/>
        </p:nvSpPr>
        <p:spPr bwMode="auto">
          <a:xfrm>
            <a:off x="5138607" y="6160060"/>
            <a:ext cx="792089" cy="286281"/>
          </a:xfrm>
          <a:prstGeom prst="flowChartAlternate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19000">
                <a:srgbClr val="00B050">
                  <a:tint val="44500"/>
                  <a:satMod val="160000"/>
                  <a:alpha val="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693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Article Page – HTML (1)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05" y="1281882"/>
            <a:ext cx="8115190" cy="5084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3542897" y="4725144"/>
            <a:ext cx="4392488" cy="1881316"/>
          </a:xfrm>
          <a:prstGeom prst="roundRect">
            <a:avLst>
              <a:gd name="adj" fmla="val 8750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저자의 소속기관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이메일주소 등 정보 확인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아티클 내 해당 섹션으로 바로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C.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이슈 내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다음 아티클로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D. Views : Articles content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Figures &amp; tables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보기 선택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해당 아티클에 대한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total views, Citation, Shares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건수 확인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836712"/>
            <a:ext cx="1805388" cy="1382663"/>
          </a:xfrm>
          <a:prstGeom prst="rect">
            <a:avLst/>
          </a:prstGeom>
          <a:ln w="28575"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직선 화살표 연결선 6"/>
          <p:cNvCxnSpPr/>
          <p:nvPr/>
        </p:nvCxnSpPr>
        <p:spPr bwMode="auto">
          <a:xfrm flipH="1" flipV="1">
            <a:off x="1979712" y="1528043"/>
            <a:ext cx="360040" cy="316781"/>
          </a:xfrm>
          <a:prstGeom prst="straightConnector1">
            <a:avLst/>
          </a:prstGeom>
          <a:solidFill>
            <a:srgbClr val="99CC0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왼쪽 화살표 22"/>
          <p:cNvSpPr/>
          <p:nvPr/>
        </p:nvSpPr>
        <p:spPr bwMode="auto">
          <a:xfrm>
            <a:off x="2051720" y="1112889"/>
            <a:ext cx="357190" cy="428628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 bwMode="auto">
          <a:xfrm>
            <a:off x="395537" y="2870622"/>
            <a:ext cx="1440160" cy="322267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5" name="왼쪽 화살표 24"/>
          <p:cNvSpPr/>
          <p:nvPr/>
        </p:nvSpPr>
        <p:spPr bwMode="auto">
          <a:xfrm>
            <a:off x="1802542" y="2870622"/>
            <a:ext cx="357190" cy="428628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왼쪽 화살표 25"/>
          <p:cNvSpPr/>
          <p:nvPr/>
        </p:nvSpPr>
        <p:spPr bwMode="auto">
          <a:xfrm>
            <a:off x="903994" y="6083210"/>
            <a:ext cx="357190" cy="428628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C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6404" y="2499803"/>
            <a:ext cx="1270492" cy="497149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 bwMode="auto">
          <a:xfrm>
            <a:off x="2306403" y="2499802"/>
            <a:ext cx="817431" cy="49715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30" name="오른쪽 화살표 29"/>
          <p:cNvSpPr/>
          <p:nvPr/>
        </p:nvSpPr>
        <p:spPr bwMode="auto">
          <a:xfrm rot="980076">
            <a:off x="2058483" y="2194338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D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7787" y="562871"/>
            <a:ext cx="2392685" cy="2434081"/>
          </a:xfrm>
          <a:prstGeom prst="rect">
            <a:avLst/>
          </a:prstGeom>
          <a:ln w="28575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3" name="직선 화살표 연결선 32"/>
          <p:cNvCxnSpPr/>
          <p:nvPr/>
        </p:nvCxnSpPr>
        <p:spPr bwMode="auto">
          <a:xfrm flipV="1">
            <a:off x="6948264" y="3020686"/>
            <a:ext cx="244359" cy="343939"/>
          </a:xfrm>
          <a:prstGeom prst="straightConnector1">
            <a:avLst/>
          </a:prstGeom>
          <a:solidFill>
            <a:srgbClr val="99CC0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오른쪽 화살표 33"/>
          <p:cNvSpPr/>
          <p:nvPr/>
        </p:nvSpPr>
        <p:spPr bwMode="auto">
          <a:xfrm rot="980076">
            <a:off x="6347130" y="3207523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E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746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725" y="692696"/>
            <a:ext cx="7448550" cy="545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Article Page – HTML (2)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sp>
        <p:nvSpPr>
          <p:cNvPr id="18" name="오른쪽 화살표 17"/>
          <p:cNvSpPr/>
          <p:nvPr/>
        </p:nvSpPr>
        <p:spPr bwMode="auto">
          <a:xfrm>
            <a:off x="6228184" y="1052736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539552" y="2564904"/>
            <a:ext cx="5040560" cy="2304256"/>
          </a:xfrm>
          <a:prstGeom prst="roundRect">
            <a:avLst>
              <a:gd name="adj" fmla="val 8750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각종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Email Alert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설정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–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새로운 이슈 발행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Advance article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업로드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comments added, citation count changes, corrections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등 발생 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아티클 내 해당 섹션으로 바로 이동</a:t>
            </a: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관련 아티클 검색</a:t>
            </a: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C.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해당 아티클의 인용 사례 확인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D.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저널 내 가장 최근 발행된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가장 많이 읽힌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가장 많이 인용된 아티클 확인</a:t>
            </a:r>
            <a:endParaRPr lang="ko-KR" altLang="en-US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오른쪽 화살표 20"/>
          <p:cNvSpPr/>
          <p:nvPr/>
        </p:nvSpPr>
        <p:spPr bwMode="auto">
          <a:xfrm>
            <a:off x="5709690" y="2780928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>
            <a:off x="5709690" y="3733163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C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오른쪽 화살표 26"/>
          <p:cNvSpPr/>
          <p:nvPr/>
        </p:nvSpPr>
        <p:spPr bwMode="auto">
          <a:xfrm>
            <a:off x="5657480" y="5100215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D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163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827" y="631127"/>
            <a:ext cx="8448625" cy="4074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3974" name="AutoShape 6"/>
          <p:cNvSpPr>
            <a:spLocks noChangeArrowheads="1"/>
          </p:cNvSpPr>
          <p:nvPr/>
        </p:nvSpPr>
        <p:spPr bwMode="auto">
          <a:xfrm>
            <a:off x="5148064" y="4875539"/>
            <a:ext cx="3571905" cy="1660174"/>
          </a:xfrm>
          <a:prstGeom prst="roundRect">
            <a:avLst>
              <a:gd name="adj" fmla="val 3727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** </a:t>
            </a:r>
            <a:r>
              <a:rPr lang="ko-KR" altLang="en-US" dirty="0" err="1">
                <a:latin typeface="맑은 고딕" pitchFamily="50" charset="-127"/>
                <a:ea typeface="맑은 고딕" pitchFamily="50" charset="-127"/>
              </a:rPr>
              <a:t>불리안</a:t>
            </a:r>
            <a:r>
              <a:rPr lang="ko-KR" altLang="en-US" dirty="0">
                <a:latin typeface="맑은 고딕" pitchFamily="50" charset="-127"/>
                <a:ea typeface="맑은 고딕" pitchFamily="50" charset="-127"/>
              </a:rPr>
              <a:t> 연산자</a:t>
            </a: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: and, or, not, (, ) </a:t>
            </a:r>
            <a:r>
              <a:rPr lang="ko-KR" altLang="en-US" dirty="0">
                <a:latin typeface="맑은 고딕" pitchFamily="50" charset="-127"/>
                <a:ea typeface="맑은 고딕" pitchFamily="50" charset="-127"/>
              </a:rPr>
              <a:t>지원</a:t>
            </a: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Add term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클릭하여 검색 키워드 확장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Filter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선택하여 검색 범위 제한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C.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특정 저널 선택하여 볼륨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이슈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페이지번호로 검색</a:t>
            </a:r>
            <a:endParaRPr lang="ko-KR" altLang="en-US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D. DOI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로 검색</a:t>
            </a:r>
            <a:endParaRPr lang="ko-KR" altLang="en-US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Advanced Search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1628800"/>
            <a:ext cx="3473284" cy="1805831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굽은 화살표 3"/>
          <p:cNvSpPr/>
          <p:nvPr/>
        </p:nvSpPr>
        <p:spPr bwMode="auto">
          <a:xfrm flipV="1">
            <a:off x="827584" y="2852936"/>
            <a:ext cx="1800200" cy="288032"/>
          </a:xfrm>
          <a:prstGeom prst="bentArrow">
            <a:avLst/>
          </a:prstGeom>
          <a:solidFill>
            <a:srgbClr val="99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179512" y="2492896"/>
            <a:ext cx="361957" cy="428628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A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4384" y="1211783"/>
            <a:ext cx="904875" cy="2562225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6" name="오른쪽 화살표 5"/>
          <p:cNvSpPr/>
          <p:nvPr/>
        </p:nvSpPr>
        <p:spPr bwMode="auto">
          <a:xfrm>
            <a:off x="3059832" y="2443112"/>
            <a:ext cx="3484552" cy="177205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3" name="Rectangle 27"/>
          <p:cNvSpPr>
            <a:spLocks noChangeArrowheads="1"/>
          </p:cNvSpPr>
          <p:nvPr/>
        </p:nvSpPr>
        <p:spPr bwMode="auto">
          <a:xfrm>
            <a:off x="2335239" y="2254822"/>
            <a:ext cx="361957" cy="428628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B</a:t>
            </a: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 rot="1428082">
            <a:off x="155716" y="3444507"/>
            <a:ext cx="361957" cy="428628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C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571" y="4905259"/>
            <a:ext cx="3747690" cy="1643482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8" name="오른쪽으로 구부러진 화살표 7"/>
          <p:cNvSpPr/>
          <p:nvPr/>
        </p:nvSpPr>
        <p:spPr bwMode="auto">
          <a:xfrm>
            <a:off x="162984" y="4077072"/>
            <a:ext cx="378485" cy="1008112"/>
          </a:xfrm>
          <a:prstGeom prst="curvedRightArrow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259632" y="4317125"/>
            <a:ext cx="357187" cy="357173"/>
          </a:xfrm>
          <a:prstGeom prst="lef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44733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72" y="620688"/>
            <a:ext cx="8390351" cy="4281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Search Result  (1)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88" y="3999799"/>
            <a:ext cx="1349448" cy="2629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1352" y="3999799"/>
            <a:ext cx="1352934" cy="2814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1806" y="3999799"/>
            <a:ext cx="1494932" cy="2513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5179236" y="3606040"/>
            <a:ext cx="3779004" cy="2252133"/>
          </a:xfrm>
          <a:prstGeom prst="roundRect">
            <a:avLst>
              <a:gd name="adj" fmla="val 3727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Filter, Add term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클릭하여 검색범위 제한 및 검색 키워드 확장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검색결과 내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Format, Article Type, Subject, Journal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명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섹션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카테고리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발행일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원문접근유형으로 재정렬 가능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C.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검색결과 저장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D.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초록 열람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E.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검색키워드 관련 아티클 발행시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Email Alert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설정</a:t>
            </a:r>
            <a:endParaRPr lang="ko-KR" altLang="en-US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Rectangle 27"/>
          <p:cNvSpPr>
            <a:spLocks noChangeArrowheads="1"/>
          </p:cNvSpPr>
          <p:nvPr/>
        </p:nvSpPr>
        <p:spPr bwMode="auto">
          <a:xfrm>
            <a:off x="107504" y="838566"/>
            <a:ext cx="361957" cy="428628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A</a:t>
            </a:r>
          </a:p>
        </p:txBody>
      </p:sp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98876" y="1702138"/>
            <a:ext cx="361957" cy="428628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B</a:t>
            </a: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1977795" y="983865"/>
            <a:ext cx="361957" cy="428628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C</a:t>
            </a:r>
          </a:p>
        </p:txBody>
      </p:sp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1979712" y="3504428"/>
            <a:ext cx="361957" cy="428628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D</a:t>
            </a:r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6887759" y="731425"/>
            <a:ext cx="361957" cy="428628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Search Result  (2)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76" y="644305"/>
            <a:ext cx="6660507" cy="4873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4474278" y="4869160"/>
            <a:ext cx="4418202" cy="1027997"/>
          </a:xfrm>
          <a:prstGeom prst="roundRect">
            <a:avLst>
              <a:gd name="adj" fmla="val 3727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** Format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을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Image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로 재정렬한 화면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이미지 클릭하면 해당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아티클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이미지 페이지로이동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540968" y="1916833"/>
            <a:ext cx="1205151" cy="576064"/>
          </a:xfrm>
          <a:prstGeom prst="flowChartAlternateProcess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009" y="4526763"/>
            <a:ext cx="2559998" cy="1928813"/>
          </a:xfrm>
          <a:prstGeom prst="rect">
            <a:avLst/>
          </a:prstGeom>
          <a:ln w="28575">
            <a:solidFill>
              <a:srgbClr val="0000FF"/>
            </a:solidFill>
          </a:ln>
        </p:spPr>
      </p:pic>
      <p:cxnSp>
        <p:nvCxnSpPr>
          <p:cNvPr id="13" name="직선 화살표 연결선 12"/>
          <p:cNvCxnSpPr/>
          <p:nvPr/>
        </p:nvCxnSpPr>
        <p:spPr bwMode="auto">
          <a:xfrm flipH="1">
            <a:off x="3133256" y="2852936"/>
            <a:ext cx="2664296" cy="1673827"/>
          </a:xfrm>
          <a:prstGeom prst="straightConnector1">
            <a:avLst/>
          </a:prstGeom>
          <a:solidFill>
            <a:srgbClr val="99CC00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9310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My Account 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43283"/>
            <a:ext cx="6409558" cy="4657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5600642" y="570762"/>
            <a:ext cx="1060436" cy="309305"/>
          </a:xfrm>
          <a:prstGeom prst="flowChartAlternateProcess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4211960" y="1120580"/>
            <a:ext cx="4597954" cy="1515752"/>
          </a:xfrm>
          <a:prstGeom prst="roundRect">
            <a:avLst>
              <a:gd name="adj" fmla="val 3727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내 계정으로 로그인 하거나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계정이 없을 경우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Register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페이지에서 새로 등록해야함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Password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설정 시 주의 사항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C. Username &amp; password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로그인 후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우측 상단에 내 이메일 주소 클릭하여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My account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 메뉴로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5220072" y="548680"/>
            <a:ext cx="380570" cy="435483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A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1533" y="2772749"/>
            <a:ext cx="4210200" cy="793340"/>
          </a:xfrm>
          <a:prstGeom prst="rect">
            <a:avLst/>
          </a:prstGeom>
        </p:spPr>
      </p:pic>
      <p:cxnSp>
        <p:nvCxnSpPr>
          <p:cNvPr id="9" name="직선 화살표 연결선 8"/>
          <p:cNvCxnSpPr/>
          <p:nvPr/>
        </p:nvCxnSpPr>
        <p:spPr bwMode="auto">
          <a:xfrm flipV="1">
            <a:off x="1907704" y="3337245"/>
            <a:ext cx="1873829" cy="712269"/>
          </a:xfrm>
          <a:prstGeom prst="straightConnector1">
            <a:avLst/>
          </a:prstGeom>
          <a:solidFill>
            <a:srgbClr val="99CC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3456299" y="2204864"/>
            <a:ext cx="395621" cy="449463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B</a:t>
            </a: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3861048"/>
            <a:ext cx="5742459" cy="2646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7408071" y="3787598"/>
            <a:ext cx="395621" cy="449463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C</a:t>
            </a:r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>
            <a:off x="7884368" y="3861047"/>
            <a:ext cx="1144238" cy="288032"/>
          </a:xfrm>
          <a:prstGeom prst="flowChartAlternateProcess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My Account – Email Alerts 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395" y="764704"/>
            <a:ext cx="5020472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6660232" y="1916832"/>
            <a:ext cx="700396" cy="237297"/>
          </a:xfrm>
          <a:prstGeom prst="flowChartAlternateProcess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052736"/>
            <a:ext cx="3494440" cy="3040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3789040"/>
            <a:ext cx="3291448" cy="2819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9" name="직선 화살표 연결선 18"/>
          <p:cNvCxnSpPr/>
          <p:nvPr/>
        </p:nvCxnSpPr>
        <p:spPr bwMode="auto">
          <a:xfrm flipH="1">
            <a:off x="3563888" y="2837905"/>
            <a:ext cx="1489962" cy="15031"/>
          </a:xfrm>
          <a:prstGeom prst="straightConnector1">
            <a:avLst/>
          </a:prstGeom>
          <a:solidFill>
            <a:srgbClr val="99CC00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직선 화살표 연결선 22"/>
          <p:cNvCxnSpPr/>
          <p:nvPr/>
        </p:nvCxnSpPr>
        <p:spPr bwMode="auto">
          <a:xfrm flipH="1">
            <a:off x="3995936" y="3480440"/>
            <a:ext cx="1203140" cy="308600"/>
          </a:xfrm>
          <a:prstGeom prst="straightConnector1">
            <a:avLst/>
          </a:prstGeom>
          <a:solidFill>
            <a:srgbClr val="99CC00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AutoShape 6"/>
          <p:cNvSpPr>
            <a:spLocks noChangeArrowheads="1"/>
          </p:cNvSpPr>
          <p:nvPr/>
        </p:nvSpPr>
        <p:spPr bwMode="auto">
          <a:xfrm>
            <a:off x="4262722" y="4416544"/>
            <a:ext cx="4752528" cy="1241543"/>
          </a:xfrm>
          <a:prstGeom prst="roundRect">
            <a:avLst>
              <a:gd name="adj" fmla="val 3727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해당 저널의 최신 이슈 발행 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알림 이메일 수신 설정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해당 저널의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advance article 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발행 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 알림 이메일 수신 설정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5220072" y="548680"/>
            <a:ext cx="380570" cy="435483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54000" rIns="54000" anchor="ctr"/>
          <a:lstStyle/>
          <a:p>
            <a:r>
              <a:rPr lang="en-US" altLang="ko-KR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72216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E4D287C0-6791-FC41-9ABD-896326F2F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760"/>
            <a:ext cx="9144000" cy="5385316"/>
          </a:xfrm>
          <a:prstGeom prst="rect">
            <a:avLst/>
          </a:prstGeom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572000" y="5949280"/>
            <a:ext cx="4496413" cy="864096"/>
          </a:xfrm>
          <a:prstGeom prst="roundRect">
            <a:avLst>
              <a:gd name="adj" fmla="val 10007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주제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브라우즈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저널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이북 페이지로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사이트맵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메뉴별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링크 안내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Main Page (1)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 bwMode="auto">
          <a:xfrm>
            <a:off x="179513" y="2816123"/>
            <a:ext cx="2160240" cy="35719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283756" y="3448014"/>
            <a:ext cx="4144228" cy="1449508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3" name="사각형 설명선 2"/>
          <p:cNvSpPr/>
          <p:nvPr/>
        </p:nvSpPr>
        <p:spPr bwMode="auto">
          <a:xfrm>
            <a:off x="4433685" y="2534534"/>
            <a:ext cx="2448272" cy="388634"/>
          </a:xfrm>
          <a:prstGeom prst="wedgeRectCallout">
            <a:avLst>
              <a:gd name="adj1" fmla="val -56266"/>
              <a:gd name="adj2" fmla="val -5193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저널 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&amp; </a:t>
            </a:r>
            <a:r>
              <a:rPr kumimoji="1" lang="ko-KR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이북 통합</a:t>
            </a: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1" lang="ko-KR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검색 창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DA59AA23-75C1-CF42-B67B-957377053F49}"/>
              </a:ext>
            </a:extLst>
          </p:cNvPr>
          <p:cNvSpPr/>
          <p:nvPr/>
        </p:nvSpPr>
        <p:spPr bwMode="auto">
          <a:xfrm>
            <a:off x="4698369" y="3450079"/>
            <a:ext cx="4144228" cy="1449508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9A36E408-31BB-BFBA-722C-432D7B7C8DE0}"/>
              </a:ext>
            </a:extLst>
          </p:cNvPr>
          <p:cNvSpPr/>
          <p:nvPr/>
        </p:nvSpPr>
        <p:spPr bwMode="auto">
          <a:xfrm>
            <a:off x="179512" y="5644646"/>
            <a:ext cx="1008111" cy="69303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8" name="오른쪽 화살표 17"/>
          <p:cNvSpPr/>
          <p:nvPr/>
        </p:nvSpPr>
        <p:spPr bwMode="auto">
          <a:xfrm rot="1787673">
            <a:off x="105161" y="5320677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ECCC38AE-F5C9-D456-C8EA-A41A49534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92" y="1774648"/>
            <a:ext cx="3262762" cy="920720"/>
          </a:xfrm>
          <a:prstGeom prst="rect">
            <a:avLst/>
          </a:prstGeom>
          <a:effectLst>
            <a:outerShdw blurRad="63500" sx="105000" sy="105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오른쪽 화살표 15"/>
          <p:cNvSpPr/>
          <p:nvPr/>
        </p:nvSpPr>
        <p:spPr bwMode="auto">
          <a:xfrm rot="1198004">
            <a:off x="916" y="2569876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사각형 설명선 2">
            <a:extLst>
              <a:ext uri="{FF2B5EF4-FFF2-40B4-BE49-F238E27FC236}">
                <a16:creationId xmlns:a16="http://schemas.microsoft.com/office/drawing/2014/main" xmlns="" id="{341423E4-6103-5BF6-59A0-A8DDDD6CBA03}"/>
              </a:ext>
            </a:extLst>
          </p:cNvPr>
          <p:cNvSpPr/>
          <p:nvPr/>
        </p:nvSpPr>
        <p:spPr bwMode="auto">
          <a:xfrm>
            <a:off x="5819348" y="421247"/>
            <a:ext cx="3241306" cy="1834897"/>
          </a:xfrm>
          <a:prstGeom prst="wedgeRectCallout">
            <a:avLst>
              <a:gd name="adj1" fmla="val -51948"/>
              <a:gd name="adj2" fmla="val 1867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저널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&amp;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이북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제품의 플랫폼 통합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대상 품목</a:t>
            </a:r>
            <a:endParaRPr lang="en-US" altLang="ko-KR" sz="1200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   Oxford Scholarship Online (OSO)</a:t>
            </a:r>
          </a:p>
          <a:p>
            <a:pPr marL="457200" indent="-457200" algn="l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   Oxford Handbooks Online (OHO)</a:t>
            </a:r>
          </a:p>
          <a:p>
            <a:pPr marL="457200" indent="-457200" algn="l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   Oxford Medicine Online (</a:t>
            </a:r>
            <a:r>
              <a:rPr lang="en-US" altLang="ko-KR" sz="1200" b="0" dirty="0" err="1">
                <a:latin typeface="맑은 고딕" pitchFamily="50" charset="-127"/>
                <a:ea typeface="맑은 고딕" pitchFamily="50" charset="-127"/>
              </a:rPr>
              <a:t>OxMED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457200" indent="-457200" algn="l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   Oxford Clinical Psychology </a:t>
            </a:r>
          </a:p>
          <a:p>
            <a:pPr marL="457200" indent="-457200" algn="l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   University Press Scholarship Online (UPSO)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   AMA Manual of Style </a:t>
            </a:r>
          </a:p>
          <a:p>
            <a:pPr marL="457200" indent="-457200" algn="l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   Very Short Introductions (VSI)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Box 14"/>
          <p:cNvSpPr txBox="1">
            <a:spLocks noChangeArrowheads="1"/>
          </p:cNvSpPr>
          <p:nvPr/>
        </p:nvSpPr>
        <p:spPr bwMode="auto">
          <a:xfrm>
            <a:off x="357158" y="5229200"/>
            <a:ext cx="8358188" cy="646331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9966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800" b="0" dirty="0" err="1">
                <a:latin typeface="맑은 고딕" pitchFamily="50" charset="-127"/>
                <a:ea typeface="맑은 고딕" pitchFamily="50" charset="-127"/>
              </a:rPr>
              <a:t>저널별</a:t>
            </a:r>
            <a:r>
              <a:rPr lang="ko-KR" altLang="en-US" sz="1800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b="0" dirty="0" err="1">
                <a:latin typeface="맑은 고딕" pitchFamily="50" charset="-127"/>
                <a:ea typeface="맑은 고딕" pitchFamily="50" charset="-127"/>
              </a:rPr>
              <a:t>모바일</a:t>
            </a:r>
            <a:r>
              <a:rPr lang="ko-KR" altLang="en-US" sz="1800" b="0" dirty="0">
                <a:latin typeface="맑은 고딕" pitchFamily="50" charset="-127"/>
                <a:ea typeface="맑은 고딕" pitchFamily="50" charset="-127"/>
              </a:rPr>
              <a:t> 웹 사이트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: PC</a:t>
            </a:r>
            <a:r>
              <a:rPr lang="ko-KR" altLang="en-US" sz="1800" b="0">
                <a:latin typeface="맑은 고딕" pitchFamily="50" charset="-127"/>
                <a:ea typeface="맑은 고딕" pitchFamily="50" charset="-127"/>
              </a:rPr>
              <a:t>버전과 동일</a:t>
            </a:r>
            <a:endParaRPr lang="en-US" altLang="ko-KR" sz="1800" b="0" dirty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800" b="0" dirty="0" err="1">
                <a:latin typeface="맑은 고딕" pitchFamily="50" charset="-127"/>
                <a:ea typeface="맑은 고딕" pitchFamily="50" charset="-127"/>
              </a:rPr>
              <a:t>모바일</a:t>
            </a:r>
            <a:r>
              <a:rPr lang="ko-KR" altLang="en-US" sz="1800" b="0" dirty="0">
                <a:latin typeface="맑은 고딕" pitchFamily="50" charset="-127"/>
                <a:ea typeface="맑은 고딕" pitchFamily="50" charset="-127"/>
              </a:rPr>
              <a:t> 이용 가능 기기 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800" b="0" dirty="0" err="1"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800" b="0" dirty="0">
                <a:latin typeface="맑은 고딕" pitchFamily="50" charset="-127"/>
                <a:ea typeface="맑은 고딕" pitchFamily="50" charset="-127"/>
              </a:rPr>
              <a:t>, Android </a:t>
            </a:r>
            <a:r>
              <a:rPr lang="ko-KR" altLang="en-US" sz="1800" b="0" dirty="0">
                <a:latin typeface="맑은 고딕" pitchFamily="50" charset="-127"/>
                <a:ea typeface="맑은 고딕" pitchFamily="50" charset="-127"/>
              </a:rPr>
              <a:t>등 모든 기기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Mobile Service (1)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4387" y="927657"/>
            <a:ext cx="2468301" cy="4044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7" y="917353"/>
            <a:ext cx="2456712" cy="4044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오른쪽 화살표 5"/>
          <p:cNvSpPr/>
          <p:nvPr/>
        </p:nvSpPr>
        <p:spPr bwMode="auto">
          <a:xfrm>
            <a:off x="2699792" y="2564904"/>
            <a:ext cx="570270" cy="648072"/>
          </a:xfrm>
          <a:prstGeom prst="rightArrow">
            <a:avLst/>
          </a:prstGeom>
          <a:solidFill>
            <a:srgbClr val="99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3" name="오른쪽 화살표 12"/>
          <p:cNvSpPr/>
          <p:nvPr/>
        </p:nvSpPr>
        <p:spPr bwMode="auto">
          <a:xfrm>
            <a:off x="5707593" y="2564904"/>
            <a:ext cx="570270" cy="648072"/>
          </a:xfrm>
          <a:prstGeom prst="rightArrow">
            <a:avLst/>
          </a:prstGeom>
          <a:solidFill>
            <a:srgbClr val="99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408045" y="1100055"/>
            <a:ext cx="472550" cy="288032"/>
          </a:xfrm>
          <a:prstGeom prst="flowChartAlternateProcess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863" y="885459"/>
            <a:ext cx="2502909" cy="4086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3167628" y="1772816"/>
            <a:ext cx="612284" cy="288032"/>
          </a:xfrm>
          <a:prstGeom prst="flowChartAlternateProcess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764704"/>
            <a:ext cx="2436662" cy="4020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764704"/>
            <a:ext cx="2529954" cy="4020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5004048" y="3212976"/>
            <a:ext cx="3888432" cy="255454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99663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en-US" altLang="ko-KR" sz="1600" b="0" dirty="0">
                <a:latin typeface="맑은 고딕" pitchFamily="50" charset="-127"/>
                <a:ea typeface="맑은 고딕" pitchFamily="50" charset="-127"/>
              </a:rPr>
              <a:t> IP </a:t>
            </a:r>
            <a:r>
              <a:rPr lang="ko-KR" altLang="en-US" sz="1600" b="0">
                <a:latin typeface="맑은 고딕" pitchFamily="50" charset="-127"/>
                <a:ea typeface="맑은 고딕" pitchFamily="50" charset="-127"/>
              </a:rPr>
              <a:t>내에서 별도 인증없이 원문까지 </a:t>
            </a:r>
            <a:r>
              <a:rPr lang="en-US" altLang="ko-KR" sz="1600" b="0" dirty="0">
                <a:latin typeface="맑은 고딕" pitchFamily="50" charset="-127"/>
                <a:ea typeface="맑은 고딕" pitchFamily="50" charset="-127"/>
              </a:rPr>
              <a:t>PC</a:t>
            </a:r>
            <a:r>
              <a:rPr lang="ko-KR" altLang="en-US" sz="1600" b="0">
                <a:latin typeface="맑은 고딕" pitchFamily="50" charset="-127"/>
                <a:ea typeface="맑은 고딕" pitchFamily="50" charset="-127"/>
              </a:rPr>
              <a:t>버전과 동일하게 이용 가능</a:t>
            </a:r>
            <a:endParaRPr lang="en-US" altLang="ko-KR" sz="1600" b="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endParaRPr lang="en-US" altLang="ko-KR" sz="1600" b="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buFont typeface="Wingdings" pitchFamily="2" charset="2"/>
              <a:buChar char="ü"/>
            </a:pPr>
            <a:r>
              <a:rPr lang="en-US" altLang="ko-KR" sz="1600" b="0" dirty="0">
                <a:latin typeface="맑은 고딕" pitchFamily="50" charset="-127"/>
                <a:ea typeface="맑은 고딕" pitchFamily="50" charset="-127"/>
              </a:rPr>
              <a:t>  iPhone and iPod Touch, Blackberry OS and Android </a:t>
            </a:r>
            <a:r>
              <a:rPr lang="ko-KR" altLang="en-US" sz="1600" b="0">
                <a:latin typeface="맑은 고딕" pitchFamily="50" charset="-127"/>
                <a:ea typeface="맑은 고딕" pitchFamily="50" charset="-127"/>
              </a:rPr>
              <a:t>등 모든 모바일기기에 서</a:t>
            </a:r>
            <a:r>
              <a:rPr lang="en-US" altLang="ko-KR" sz="1600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>
                <a:latin typeface="맑은 고딕" pitchFamily="50" charset="-127"/>
                <a:ea typeface="맑은 고딕" pitchFamily="50" charset="-127"/>
              </a:rPr>
              <a:t>이용 가능</a:t>
            </a:r>
            <a:endParaRPr lang="en-US" altLang="ko-KR" sz="1600" b="0" dirty="0">
              <a:latin typeface="맑은 고딕" pitchFamily="50" charset="-127"/>
              <a:ea typeface="맑은 고딕" pitchFamily="50" charset="-127"/>
            </a:endParaRPr>
          </a:p>
          <a:p>
            <a:pPr algn="l"/>
            <a:endParaRPr lang="en-US" altLang="ko-KR" sz="1600" b="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buFont typeface="Wingdings" pitchFamily="2" charset="2"/>
              <a:buChar char="ü"/>
            </a:pPr>
            <a:r>
              <a:rPr lang="ko-KR" altLang="en-US" sz="1600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 dirty="0" err="1">
                <a:latin typeface="맑은 고딕" pitchFamily="50" charset="-127"/>
                <a:ea typeface="맑은 고딕" pitchFamily="50" charset="-127"/>
              </a:rPr>
              <a:t>퀵</a:t>
            </a:r>
            <a:r>
              <a:rPr lang="ko-KR" altLang="en-US" sz="1600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 dirty="0" err="1">
                <a:latin typeface="맑은 고딕" pitchFamily="50" charset="-127"/>
                <a:ea typeface="맑은 고딕" pitchFamily="50" charset="-127"/>
              </a:rPr>
              <a:t>서치</a:t>
            </a:r>
            <a:r>
              <a:rPr lang="ko-KR" altLang="en-US" sz="1600" b="0" dirty="0">
                <a:latin typeface="맑은 고딕" pitchFamily="50" charset="-127"/>
                <a:ea typeface="맑은 고딕" pitchFamily="50" charset="-127"/>
              </a:rPr>
              <a:t> 페이지</a:t>
            </a:r>
            <a:endParaRPr lang="en-US" altLang="ko-KR" sz="1600" b="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buFont typeface="Wingdings" pitchFamily="2" charset="2"/>
              <a:buChar char="ü"/>
            </a:pPr>
            <a:endParaRPr lang="en-US" altLang="ko-KR" sz="1600" b="0" dirty="0">
              <a:latin typeface="맑은 고딕" pitchFamily="50" charset="-127"/>
              <a:ea typeface="맑은 고딕" pitchFamily="50" charset="-127"/>
            </a:endParaRPr>
          </a:p>
          <a:p>
            <a:pPr algn="l">
              <a:buFont typeface="Wingdings" pitchFamily="2" charset="2"/>
              <a:buChar char="ü"/>
            </a:pPr>
            <a:r>
              <a:rPr lang="ko-KR" altLang="en-US" sz="1600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 dirty="0" err="1">
                <a:latin typeface="맑은 고딕" pitchFamily="50" charset="-127"/>
                <a:ea typeface="맑은 고딕" pitchFamily="50" charset="-127"/>
              </a:rPr>
              <a:t>아티클</a:t>
            </a:r>
            <a:r>
              <a:rPr lang="ko-KR" altLang="en-US" sz="1600" b="0" dirty="0">
                <a:latin typeface="맑은 고딕" pitchFamily="50" charset="-127"/>
                <a:ea typeface="맑은 고딕" pitchFamily="50" charset="-127"/>
              </a:rPr>
              <a:t> 다운로드 및 </a:t>
            </a:r>
            <a:r>
              <a:rPr lang="ko-KR" altLang="en-US" sz="1600" b="0" dirty="0" err="1">
                <a:latin typeface="맑은 고딕" pitchFamily="50" charset="-127"/>
                <a:ea typeface="맑은 고딕" pitchFamily="50" charset="-127"/>
              </a:rPr>
              <a:t>이메일</a:t>
            </a:r>
            <a:r>
              <a:rPr lang="ko-KR" altLang="en-US" sz="1600" b="0" dirty="0">
                <a:latin typeface="맑은 고딕" pitchFamily="50" charset="-127"/>
                <a:ea typeface="맑은 고딕" pitchFamily="50" charset="-127"/>
              </a:rPr>
              <a:t> 전송 가능</a:t>
            </a:r>
            <a:endParaRPr lang="en-US" altLang="ko-KR" sz="16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509" name="직사각형 7"/>
          <p:cNvSpPr>
            <a:spLocks noChangeArrowheads="1"/>
          </p:cNvSpPr>
          <p:nvPr/>
        </p:nvSpPr>
        <p:spPr bwMode="auto">
          <a:xfrm>
            <a:off x="251520" y="1340768"/>
            <a:ext cx="510332" cy="28575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Mobile Service (2)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sp>
        <p:nvSpPr>
          <p:cNvPr id="9" name="오른쪽 화살표 8"/>
          <p:cNvSpPr/>
          <p:nvPr/>
        </p:nvSpPr>
        <p:spPr bwMode="auto">
          <a:xfrm>
            <a:off x="2647863" y="2186524"/>
            <a:ext cx="570270" cy="648072"/>
          </a:xfrm>
          <a:prstGeom prst="rightArrow">
            <a:avLst/>
          </a:prstGeom>
          <a:solidFill>
            <a:srgbClr val="99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2000232" y="2143116"/>
            <a:ext cx="533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6600" dirty="0">
                <a:solidFill>
                  <a:srgbClr val="996633"/>
                </a:solidFill>
                <a:latin typeface="맑은 고딕" pitchFamily="50" charset="-127"/>
                <a:ea typeface="맑은 고딕" pitchFamily="50" charset="-127"/>
              </a:rPr>
              <a:t>Thank you!</a:t>
            </a:r>
          </a:p>
          <a:p>
            <a:pPr>
              <a:spcBef>
                <a:spcPct val="50000"/>
              </a:spcBef>
            </a:pPr>
            <a:r>
              <a:rPr lang="en-US" altLang="ko-KR" sz="2800" dirty="0">
                <a:solidFill>
                  <a:srgbClr val="996633"/>
                </a:solidFill>
                <a:latin typeface="맑은 고딕" pitchFamily="50" charset="-127"/>
                <a:ea typeface="맑은 고딕" pitchFamily="50" charset="-127"/>
              </a:rPr>
              <a:t>www.ebsco.co.kr</a:t>
            </a:r>
          </a:p>
          <a:p>
            <a:pPr>
              <a:spcBef>
                <a:spcPct val="50000"/>
              </a:spcBef>
            </a:pPr>
            <a:r>
              <a:rPr lang="en-US" altLang="ko-KR" sz="2800" dirty="0">
                <a:solidFill>
                  <a:srgbClr val="996633"/>
                </a:solidFill>
                <a:latin typeface="맑은 고딕" pitchFamily="50" charset="-127"/>
                <a:ea typeface="맑은 고딕" pitchFamily="50" charset="-127"/>
              </a:rPr>
              <a:t>Tel : 02-598-2571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1504950" cy="15144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6732588" y="5902325"/>
            <a:ext cx="190341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</a:pPr>
            <a:r>
              <a:rPr lang="en-US" altLang="ko-KR" sz="1600" dirty="0">
                <a:latin typeface="맑은 고딕" pitchFamily="50" charset="-127"/>
                <a:ea typeface="맑은 고딕" pitchFamily="50" charset="-127"/>
              </a:rPr>
              <a:t>EBSCO KOREA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0A815CD7-FD3B-0AE5-9899-5BEFD3059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231" y="2796943"/>
            <a:ext cx="7887268" cy="4048543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3A9FD65C-E78B-1A90-3AF2-1202D80A2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09" y="466692"/>
            <a:ext cx="7737615" cy="22443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Main Page (2)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 bwMode="auto">
          <a:xfrm>
            <a:off x="665040" y="563632"/>
            <a:ext cx="7651376" cy="203356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5" name="오른쪽 화살표 24"/>
          <p:cNvSpPr/>
          <p:nvPr/>
        </p:nvSpPr>
        <p:spPr bwMode="auto">
          <a:xfrm rot="1198004">
            <a:off x="216940" y="486337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A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3A6762EA-4B1E-0308-1DF1-71CE14B57922}"/>
              </a:ext>
            </a:extLst>
          </p:cNvPr>
          <p:cNvSpPr/>
          <p:nvPr/>
        </p:nvSpPr>
        <p:spPr bwMode="auto">
          <a:xfrm>
            <a:off x="557527" y="2754463"/>
            <a:ext cx="7975241" cy="398690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5364088" y="4005064"/>
            <a:ext cx="3540264" cy="1296144"/>
          </a:xfrm>
          <a:prstGeom prst="roundRect">
            <a:avLst>
              <a:gd name="adj" fmla="val 8750"/>
            </a:avLst>
          </a:prstGeom>
          <a:solidFill>
            <a:srgbClr val="FFFF00"/>
          </a:solidFill>
          <a:ln w="38100" algn="ctr">
            <a:solidFill>
              <a:srgbClr val="996633"/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뉴스 알림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- COVID-19 information hub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안내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- Open Research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안내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-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그 외 주요 이슈 추가 가능</a:t>
            </a: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최신 이북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&amp;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저널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아티클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링크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오른쪽 화살표 25"/>
          <p:cNvSpPr/>
          <p:nvPr/>
        </p:nvSpPr>
        <p:spPr bwMode="auto">
          <a:xfrm rot="1787673">
            <a:off x="268826" y="3041577"/>
            <a:ext cx="357190" cy="428628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dirty="0">
                <a:latin typeface="맑은 고딕" pitchFamily="50" charset="-127"/>
                <a:ea typeface="맑은 고딕" pitchFamily="50" charset="-127"/>
              </a:rPr>
              <a:t>B</a:t>
            </a: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356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F5DECBBC-DFC3-6B3E-32EB-C47627EEF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273045"/>
            <a:ext cx="8534108" cy="421622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A0A25A73-8BDC-09D7-F37E-8A7EAA85D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673838"/>
            <a:ext cx="4985904" cy="138701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Browsing by Title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0B098D83-D8BD-7615-158B-AACD39942D75}"/>
              </a:ext>
            </a:extLst>
          </p:cNvPr>
          <p:cNvSpPr/>
          <p:nvPr/>
        </p:nvSpPr>
        <p:spPr bwMode="auto">
          <a:xfrm>
            <a:off x="2454146" y="2564904"/>
            <a:ext cx="821710" cy="20718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8" name="사각형 설명선 2">
            <a:extLst>
              <a:ext uri="{FF2B5EF4-FFF2-40B4-BE49-F238E27FC236}">
                <a16:creationId xmlns:a16="http://schemas.microsoft.com/office/drawing/2014/main" xmlns="" id="{C1A7C0F4-E51F-847B-274B-1D966EB9848A}"/>
              </a:ext>
            </a:extLst>
          </p:cNvPr>
          <p:cNvSpPr/>
          <p:nvPr/>
        </p:nvSpPr>
        <p:spPr bwMode="auto">
          <a:xfrm>
            <a:off x="4548628" y="1104927"/>
            <a:ext cx="4127828" cy="739897"/>
          </a:xfrm>
          <a:prstGeom prst="wedgeRectCallout">
            <a:avLst>
              <a:gd name="adj1" fmla="val -53402"/>
              <a:gd name="adj2" fmla="val 12511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개의 대주제 선택하여 해당 하위 주제로 이동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혹은 해당 분야 컨텐츠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브라우징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사각형 설명선 2">
            <a:extLst>
              <a:ext uri="{FF2B5EF4-FFF2-40B4-BE49-F238E27FC236}">
                <a16:creationId xmlns:a16="http://schemas.microsoft.com/office/drawing/2014/main" xmlns="" id="{035A18A8-76CD-2EEE-4C93-195DF5CC6079}"/>
              </a:ext>
            </a:extLst>
          </p:cNvPr>
          <p:cNvSpPr/>
          <p:nvPr/>
        </p:nvSpPr>
        <p:spPr bwMode="auto">
          <a:xfrm>
            <a:off x="1369837" y="2606645"/>
            <a:ext cx="1008112" cy="347436"/>
          </a:xfrm>
          <a:prstGeom prst="wedgeRectCallout">
            <a:avLst>
              <a:gd name="adj1" fmla="val 57875"/>
              <a:gd name="adj2" fmla="val -36327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검색 저장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사각형 설명선 2">
            <a:extLst>
              <a:ext uri="{FF2B5EF4-FFF2-40B4-BE49-F238E27FC236}">
                <a16:creationId xmlns:a16="http://schemas.microsoft.com/office/drawing/2014/main" xmlns="" id="{4C446CBC-6674-145A-E9EF-3518B482B18A}"/>
              </a:ext>
            </a:extLst>
          </p:cNvPr>
          <p:cNvSpPr/>
          <p:nvPr/>
        </p:nvSpPr>
        <p:spPr bwMode="auto">
          <a:xfrm>
            <a:off x="3690482" y="2281047"/>
            <a:ext cx="2376264" cy="470912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All content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브라우징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결과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289B1985-1788-2789-6486-6DEACF53E262}"/>
              </a:ext>
            </a:extLst>
          </p:cNvPr>
          <p:cNvSpPr/>
          <p:nvPr/>
        </p:nvSpPr>
        <p:spPr bwMode="auto">
          <a:xfrm>
            <a:off x="7214356" y="2382024"/>
            <a:ext cx="1822141" cy="104697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4" name="사각형 설명선 2">
            <a:extLst>
              <a:ext uri="{FF2B5EF4-FFF2-40B4-BE49-F238E27FC236}">
                <a16:creationId xmlns:a16="http://schemas.microsoft.com/office/drawing/2014/main" xmlns="" id="{4D2E84A3-150C-9373-677D-C4BDE5B585ED}"/>
              </a:ext>
            </a:extLst>
          </p:cNvPr>
          <p:cNvSpPr/>
          <p:nvPr/>
        </p:nvSpPr>
        <p:spPr bwMode="auto">
          <a:xfrm>
            <a:off x="7084203" y="3970361"/>
            <a:ext cx="2006880" cy="1131034"/>
          </a:xfrm>
          <a:prstGeom prst="wedgeRectCallout">
            <a:avLst>
              <a:gd name="adj1" fmla="val -8779"/>
              <a:gd name="adj2" fmla="val -58003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이메일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Alert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설정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- Advanced article</a:t>
            </a: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주제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시리즈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85BAC24-5F7F-798C-E6D9-9E5FDDBBAC3D}"/>
              </a:ext>
            </a:extLst>
          </p:cNvPr>
          <p:cNvSpPr/>
          <p:nvPr/>
        </p:nvSpPr>
        <p:spPr bwMode="auto">
          <a:xfrm>
            <a:off x="2590282" y="2925677"/>
            <a:ext cx="1477662" cy="27124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19" name="사각형 설명선 2">
            <a:extLst>
              <a:ext uri="{FF2B5EF4-FFF2-40B4-BE49-F238E27FC236}">
                <a16:creationId xmlns:a16="http://schemas.microsoft.com/office/drawing/2014/main" xmlns="" id="{A1050F22-16E8-453E-19EF-C8600D3A41B5}"/>
              </a:ext>
            </a:extLst>
          </p:cNvPr>
          <p:cNvSpPr/>
          <p:nvPr/>
        </p:nvSpPr>
        <p:spPr bwMode="auto">
          <a:xfrm>
            <a:off x="899592" y="3002467"/>
            <a:ext cx="1581519" cy="1046975"/>
          </a:xfrm>
          <a:prstGeom prst="wedgeRectCallout">
            <a:avLst>
              <a:gd name="adj1" fmla="val 57875"/>
              <a:gd name="adj2" fmla="val -36327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결과 정렬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연관도순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최신순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역순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알파벳순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역순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사각형 설명선 2">
            <a:extLst>
              <a:ext uri="{FF2B5EF4-FFF2-40B4-BE49-F238E27FC236}">
                <a16:creationId xmlns:a16="http://schemas.microsoft.com/office/drawing/2014/main" xmlns="" id="{FF7CBE49-B9A6-A874-7BD6-5933393B566A}"/>
              </a:ext>
            </a:extLst>
          </p:cNvPr>
          <p:cNvSpPr/>
          <p:nvPr/>
        </p:nvSpPr>
        <p:spPr bwMode="auto">
          <a:xfrm>
            <a:off x="4805277" y="3277710"/>
            <a:ext cx="1008112" cy="347436"/>
          </a:xfrm>
          <a:prstGeom prst="wedgeRectCallout">
            <a:avLst>
              <a:gd name="adj1" fmla="val 34498"/>
              <a:gd name="adj2" fmla="val -74312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페이지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xmlns="" id="{5A79F8E7-DD2F-C219-A414-88C94E2CD297}"/>
              </a:ext>
            </a:extLst>
          </p:cNvPr>
          <p:cNvSpPr/>
          <p:nvPr/>
        </p:nvSpPr>
        <p:spPr bwMode="auto">
          <a:xfrm>
            <a:off x="5327915" y="2897899"/>
            <a:ext cx="1477662" cy="27124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xmlns="" id="{109B906F-50AF-2138-C076-22B6A92C45CA}"/>
              </a:ext>
            </a:extLst>
          </p:cNvPr>
          <p:cNvSpPr/>
          <p:nvPr/>
        </p:nvSpPr>
        <p:spPr bwMode="auto">
          <a:xfrm>
            <a:off x="2070256" y="1763402"/>
            <a:ext cx="1061584" cy="27926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xmlns="" id="{8339BF52-4AED-7F35-9B8C-911D0DE66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89" y="503427"/>
            <a:ext cx="1934467" cy="624434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Browsing by Title – Side menu bar (1)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sp>
        <p:nvSpPr>
          <p:cNvPr id="12" name="사각형 설명선 2">
            <a:extLst>
              <a:ext uri="{FF2B5EF4-FFF2-40B4-BE49-F238E27FC236}">
                <a16:creationId xmlns:a16="http://schemas.microsoft.com/office/drawing/2014/main" xmlns="" id="{4C446CBC-6674-145A-E9EF-3518B482B18A}"/>
              </a:ext>
            </a:extLst>
          </p:cNvPr>
          <p:cNvSpPr/>
          <p:nvPr/>
        </p:nvSpPr>
        <p:spPr bwMode="auto">
          <a:xfrm>
            <a:off x="1835696" y="1463197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이북의 경우 최신판으로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제한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사각형 설명선 2">
            <a:extLst>
              <a:ext uri="{FF2B5EF4-FFF2-40B4-BE49-F238E27FC236}">
                <a16:creationId xmlns:a16="http://schemas.microsoft.com/office/drawing/2014/main" xmlns="" id="{0A188A4E-5997-E670-EBD5-10A56B5863CA}"/>
              </a:ext>
            </a:extLst>
          </p:cNvPr>
          <p:cNvSpPr/>
          <p:nvPr/>
        </p:nvSpPr>
        <p:spPr bwMode="auto">
          <a:xfrm>
            <a:off x="1835696" y="2276872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저널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Citation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으로 제한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사각형 설명선 2">
            <a:extLst>
              <a:ext uri="{FF2B5EF4-FFF2-40B4-BE49-F238E27FC236}">
                <a16:creationId xmlns:a16="http://schemas.microsoft.com/office/drawing/2014/main" xmlns="" id="{3495F991-087F-CE53-EFC1-ECD5AE1BAF0B}"/>
              </a:ext>
            </a:extLst>
          </p:cNvPr>
          <p:cNvSpPr/>
          <p:nvPr/>
        </p:nvSpPr>
        <p:spPr bwMode="auto">
          <a:xfrm>
            <a:off x="1835696" y="4797152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컨텐츠 제공 포맷 구분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xmlns="" id="{B96046D1-8810-01C4-ED42-7A0B0196E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503427"/>
            <a:ext cx="2024490" cy="6378233"/>
          </a:xfrm>
          <a:prstGeom prst="rect">
            <a:avLst/>
          </a:prstGeom>
        </p:spPr>
      </p:pic>
      <p:sp>
        <p:nvSpPr>
          <p:cNvPr id="21" name="사각형 설명선 2">
            <a:extLst>
              <a:ext uri="{FF2B5EF4-FFF2-40B4-BE49-F238E27FC236}">
                <a16:creationId xmlns:a16="http://schemas.microsoft.com/office/drawing/2014/main" xmlns="" id="{8ECBA536-447F-6BED-362B-2E24100BAEEF}"/>
              </a:ext>
            </a:extLst>
          </p:cNvPr>
          <p:cNvSpPr/>
          <p:nvPr/>
        </p:nvSpPr>
        <p:spPr bwMode="auto">
          <a:xfrm>
            <a:off x="1835696" y="519650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액세스 제공유형 구분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사각형 설명선 2">
            <a:extLst>
              <a:ext uri="{FF2B5EF4-FFF2-40B4-BE49-F238E27FC236}">
                <a16:creationId xmlns:a16="http://schemas.microsoft.com/office/drawing/2014/main" xmlns="" id="{6800D3EF-DFA1-B968-5A46-54FCFBE1DAB2}"/>
              </a:ext>
            </a:extLst>
          </p:cNvPr>
          <p:cNvSpPr/>
          <p:nvPr/>
        </p:nvSpPr>
        <p:spPr bwMode="auto">
          <a:xfrm>
            <a:off x="6012160" y="2563658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컨텐츠 타입으로 구분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사각형 설명선 2">
            <a:extLst>
              <a:ext uri="{FF2B5EF4-FFF2-40B4-BE49-F238E27FC236}">
                <a16:creationId xmlns:a16="http://schemas.microsoft.com/office/drawing/2014/main" xmlns="" id="{461FBCA8-9C57-E556-7948-8BB155E4814F}"/>
              </a:ext>
            </a:extLst>
          </p:cNvPr>
          <p:cNvSpPr/>
          <p:nvPr/>
        </p:nvSpPr>
        <p:spPr bwMode="auto">
          <a:xfrm>
            <a:off x="6012160" y="5373216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컬렉션별 제한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사각형 설명선 2">
            <a:extLst>
              <a:ext uri="{FF2B5EF4-FFF2-40B4-BE49-F238E27FC236}">
                <a16:creationId xmlns:a16="http://schemas.microsoft.com/office/drawing/2014/main" xmlns="" id="{1823E539-85EB-7271-81C1-85252CDDEC07}"/>
              </a:ext>
            </a:extLst>
          </p:cNvPr>
          <p:cNvSpPr/>
          <p:nvPr/>
        </p:nvSpPr>
        <p:spPr bwMode="auto">
          <a:xfrm>
            <a:off x="6012160" y="527692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특정주제로 제한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872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97EB5D9E-EA43-0FAA-4E2C-11F1A2732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690" y="519650"/>
            <a:ext cx="2137308" cy="5549229"/>
          </a:xfrm>
          <a:prstGeom prst="rect">
            <a:avLst/>
          </a:prstGeom>
        </p:spPr>
      </p:pic>
      <p:grpSp>
        <p:nvGrpSpPr>
          <p:cNvPr id="7" name="그룹 6">
            <a:extLst>
              <a:ext uri="{FF2B5EF4-FFF2-40B4-BE49-F238E27FC236}">
                <a16:creationId xmlns:a16="http://schemas.microsoft.com/office/drawing/2014/main" xmlns="" id="{7173AA5E-1D34-E19E-E4F7-D67DFBF3FEB9}"/>
              </a:ext>
            </a:extLst>
          </p:cNvPr>
          <p:cNvGrpSpPr/>
          <p:nvPr/>
        </p:nvGrpSpPr>
        <p:grpSpPr>
          <a:xfrm>
            <a:off x="0" y="584409"/>
            <a:ext cx="2167256" cy="4633543"/>
            <a:chOff x="0" y="584409"/>
            <a:chExt cx="2167256" cy="4633543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xmlns="" id="{8AD4B188-2344-7812-B55C-26184DB9E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193" y="584409"/>
              <a:ext cx="2030063" cy="1987547"/>
            </a:xfrm>
            <a:prstGeom prst="rect">
              <a:avLst/>
            </a:prstGeom>
          </p:spPr>
        </p:pic>
        <p:pic>
          <p:nvPicPr>
            <p:cNvPr id="5" name="그림 4">
              <a:extLst>
                <a:ext uri="{FF2B5EF4-FFF2-40B4-BE49-F238E27FC236}">
                  <a16:creationId xmlns:a16="http://schemas.microsoft.com/office/drawing/2014/main" xmlns="" id="{3AEA18A6-75BF-61C7-3CEA-EEEF65D58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570965"/>
              <a:ext cx="2137307" cy="2646987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Browsing by Title – Side menu bar (2)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sp>
        <p:nvSpPr>
          <p:cNvPr id="16" name="사각형 설명선 2">
            <a:extLst>
              <a:ext uri="{FF2B5EF4-FFF2-40B4-BE49-F238E27FC236}">
                <a16:creationId xmlns:a16="http://schemas.microsoft.com/office/drawing/2014/main" xmlns="" id="{3495F991-087F-CE53-EFC1-ECD5AE1BAF0B}"/>
              </a:ext>
            </a:extLst>
          </p:cNvPr>
          <p:cNvSpPr/>
          <p:nvPr/>
        </p:nvSpPr>
        <p:spPr bwMode="auto">
          <a:xfrm>
            <a:off x="1835696" y="3113085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시리즈별 제한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사각형 설명선 2">
            <a:extLst>
              <a:ext uri="{FF2B5EF4-FFF2-40B4-BE49-F238E27FC236}">
                <a16:creationId xmlns:a16="http://schemas.microsoft.com/office/drawing/2014/main" xmlns="" id="{8ECBA536-447F-6BED-362B-2E24100BAEEF}"/>
              </a:ext>
            </a:extLst>
          </p:cNvPr>
          <p:cNvSpPr/>
          <p:nvPr/>
        </p:nvSpPr>
        <p:spPr bwMode="auto">
          <a:xfrm>
            <a:off x="1835696" y="519650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특정 저널로 결과 제한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사각형 설명선 2">
            <a:extLst>
              <a:ext uri="{FF2B5EF4-FFF2-40B4-BE49-F238E27FC236}">
                <a16:creationId xmlns:a16="http://schemas.microsoft.com/office/drawing/2014/main" xmlns="" id="{461FBCA8-9C57-E556-7948-8BB155E4814F}"/>
              </a:ext>
            </a:extLst>
          </p:cNvPr>
          <p:cNvSpPr/>
          <p:nvPr/>
        </p:nvSpPr>
        <p:spPr bwMode="auto">
          <a:xfrm>
            <a:off x="6012160" y="3717032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발행연도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출판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업데이트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로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제한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사각형 설명선 2">
            <a:extLst>
              <a:ext uri="{FF2B5EF4-FFF2-40B4-BE49-F238E27FC236}">
                <a16:creationId xmlns:a16="http://schemas.microsoft.com/office/drawing/2014/main" xmlns="" id="{1823E539-85EB-7271-81C1-85252CDDEC07}"/>
              </a:ext>
            </a:extLst>
          </p:cNvPr>
          <p:cNvSpPr/>
          <p:nvPr/>
        </p:nvSpPr>
        <p:spPr bwMode="auto">
          <a:xfrm>
            <a:off x="6012160" y="527692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카테고리별 제한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6336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4D044B70-2CBB-418A-883B-8491403C7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57" y="2564904"/>
            <a:ext cx="8987286" cy="329805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Search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xmlns="" id="{4C2B6036-3564-6768-66C1-7578AA1E8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0688"/>
            <a:ext cx="9144000" cy="1355401"/>
          </a:xfrm>
          <a:prstGeom prst="rect">
            <a:avLst/>
          </a:prstGeom>
        </p:spPr>
      </p:pic>
      <p:sp>
        <p:nvSpPr>
          <p:cNvPr id="18" name="사각형 설명선 2">
            <a:extLst>
              <a:ext uri="{FF2B5EF4-FFF2-40B4-BE49-F238E27FC236}">
                <a16:creationId xmlns:a16="http://schemas.microsoft.com/office/drawing/2014/main" xmlns="" id="{4DFC77B1-B5B6-5EE5-E38F-846F0BAD2E9D}"/>
              </a:ext>
            </a:extLst>
          </p:cNvPr>
          <p:cNvSpPr/>
          <p:nvPr/>
        </p:nvSpPr>
        <p:spPr bwMode="auto">
          <a:xfrm>
            <a:off x="1619672" y="1503100"/>
            <a:ext cx="1157910" cy="472989"/>
          </a:xfrm>
          <a:prstGeom prst="wedgeRectCallout">
            <a:avLst>
              <a:gd name="adj1" fmla="val 57486"/>
              <a:gd name="adj2" fmla="val -8824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>
                <a:latin typeface="맑은 고딕" pitchFamily="50" charset="-127"/>
                <a:ea typeface="맑은 고딕" pitchFamily="50" charset="-127"/>
              </a:rPr>
              <a:t>키워드 검색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xmlns="" id="{D723BE6A-E55E-0063-EEC3-99F1423BBB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662" t="16401" r="32676" b="75155"/>
          <a:stretch/>
        </p:blipFill>
        <p:spPr>
          <a:xfrm>
            <a:off x="5580112" y="2597509"/>
            <a:ext cx="1202607" cy="615467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853B4B62-D8A5-B74A-B847-1B437DFE55B6}"/>
              </a:ext>
            </a:extLst>
          </p:cNvPr>
          <p:cNvSpPr/>
          <p:nvPr/>
        </p:nvSpPr>
        <p:spPr bwMode="auto">
          <a:xfrm>
            <a:off x="5580112" y="2574411"/>
            <a:ext cx="3283221" cy="33083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6" name="사각형 설명선 2">
            <a:extLst>
              <a:ext uri="{FF2B5EF4-FFF2-40B4-BE49-F238E27FC236}">
                <a16:creationId xmlns:a16="http://schemas.microsoft.com/office/drawing/2014/main" xmlns="" id="{1823E539-85EB-7271-81C1-85252CDDEC07}"/>
              </a:ext>
            </a:extLst>
          </p:cNvPr>
          <p:cNvSpPr/>
          <p:nvPr/>
        </p:nvSpPr>
        <p:spPr bwMode="auto">
          <a:xfrm>
            <a:off x="3067450" y="2597509"/>
            <a:ext cx="2483515" cy="504056"/>
          </a:xfrm>
          <a:prstGeom prst="wedgeRectCallout">
            <a:avLst>
              <a:gd name="adj1" fmla="val 53415"/>
              <a:gd name="adj2" fmla="val -8824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Oxford Academic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플랫폼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저널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이북만 제한하여 검색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xmlns="" id="{D05BB247-9602-A405-D40B-8BDF1DD877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023" y="5783071"/>
            <a:ext cx="1473686" cy="908482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2DF706E2-F87F-ACEB-14A9-25DC96997A21}"/>
              </a:ext>
            </a:extLst>
          </p:cNvPr>
          <p:cNvSpPr/>
          <p:nvPr/>
        </p:nvSpPr>
        <p:spPr bwMode="auto">
          <a:xfrm>
            <a:off x="20062" y="3171461"/>
            <a:ext cx="2031657" cy="352009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  <p:sp>
        <p:nvSpPr>
          <p:cNvPr id="22" name="사각형 설명선 2">
            <a:extLst>
              <a:ext uri="{FF2B5EF4-FFF2-40B4-BE49-F238E27FC236}">
                <a16:creationId xmlns:a16="http://schemas.microsoft.com/office/drawing/2014/main" xmlns="" id="{F06DAE1B-3B67-18D2-DAE4-D0EDD7269A5C}"/>
              </a:ext>
            </a:extLst>
          </p:cNvPr>
          <p:cNvSpPr/>
          <p:nvPr/>
        </p:nvSpPr>
        <p:spPr bwMode="auto">
          <a:xfrm>
            <a:off x="1763688" y="3645023"/>
            <a:ext cx="2736304" cy="1080121"/>
          </a:xfrm>
          <a:prstGeom prst="wedgeRectCallout">
            <a:avLst>
              <a:gd name="adj1" fmla="val -54863"/>
              <a:gd name="adj2" fmla="val -30747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고급검색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필터로 검색 범위 지정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- “Add term”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으로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err="1">
                <a:latin typeface="맑은 고딕" pitchFamily="50" charset="-127"/>
                <a:ea typeface="맑은 고딕" pitchFamily="50" charset="-127"/>
              </a:rPr>
              <a:t>검색식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추가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- and/or/not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연산자 지정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0539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2184F18B-EB92-8329-32BC-F8CFF5A1E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1" y="649278"/>
            <a:ext cx="9144000" cy="620872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Journals</a:t>
            </a:r>
            <a:r>
              <a:rPr lang="ko-KR" altLang="en-US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 </a:t>
            </a:r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Page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sp>
        <p:nvSpPr>
          <p:cNvPr id="21" name="사각형 설명선 2">
            <a:extLst>
              <a:ext uri="{FF2B5EF4-FFF2-40B4-BE49-F238E27FC236}">
                <a16:creationId xmlns:a16="http://schemas.microsoft.com/office/drawing/2014/main" xmlns="" id="{8ECBA536-447F-6BED-362B-2E24100BAEEF}"/>
              </a:ext>
            </a:extLst>
          </p:cNvPr>
          <p:cNvSpPr/>
          <p:nvPr/>
        </p:nvSpPr>
        <p:spPr bwMode="auto">
          <a:xfrm>
            <a:off x="251520" y="2060848"/>
            <a:ext cx="2592288" cy="504056"/>
          </a:xfrm>
          <a:prstGeom prst="wedgeRectCallout">
            <a:avLst>
              <a:gd name="adj1" fmla="val -32990"/>
              <a:gd name="adj2" fmla="val -6867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주제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저널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A-Z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페이지로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사각형 설명선 2">
            <a:extLst>
              <a:ext uri="{FF2B5EF4-FFF2-40B4-BE49-F238E27FC236}">
                <a16:creationId xmlns:a16="http://schemas.microsoft.com/office/drawing/2014/main" xmlns="" id="{461FBCA8-9C57-E556-7948-8BB155E4814F}"/>
              </a:ext>
            </a:extLst>
          </p:cNvPr>
          <p:cNvSpPr/>
          <p:nvPr/>
        </p:nvSpPr>
        <p:spPr bwMode="auto">
          <a:xfrm>
            <a:off x="1835696" y="649278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단행본 페이지로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6567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A5296B7D-6DC4-DB96-6EB4-36A0944A4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807"/>
            <a:ext cx="9144000" cy="632219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-24"/>
            <a:ext cx="9144000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Books</a:t>
            </a:r>
            <a:r>
              <a:rPr lang="ko-KR" altLang="en-US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 </a:t>
            </a:r>
            <a:r>
              <a:rPr lang="en-US" altLang="ko-KR" sz="2400" dirty="0">
                <a:solidFill>
                  <a:schemeClr val="bg1"/>
                </a:solidFill>
                <a:latin typeface="Calibri" pitchFamily="34" charset="0"/>
                <a:ea typeface="HY강M" pitchFamily="18" charset="-127"/>
              </a:rPr>
              <a:t>Page</a:t>
            </a:r>
            <a:endParaRPr lang="ko-KR" altLang="en-US" sz="2400" dirty="0">
              <a:solidFill>
                <a:schemeClr val="bg1"/>
              </a:solidFill>
              <a:latin typeface="Calibri" pitchFamily="34" charset="0"/>
              <a:ea typeface="HY강M" pitchFamily="18" charset="-127"/>
            </a:endParaRPr>
          </a:p>
        </p:txBody>
      </p:sp>
      <p:sp>
        <p:nvSpPr>
          <p:cNvPr id="21" name="사각형 설명선 2">
            <a:extLst>
              <a:ext uri="{FF2B5EF4-FFF2-40B4-BE49-F238E27FC236}">
                <a16:creationId xmlns:a16="http://schemas.microsoft.com/office/drawing/2014/main" xmlns="" id="{8ECBA536-447F-6BED-362B-2E24100BAEEF}"/>
              </a:ext>
            </a:extLst>
          </p:cNvPr>
          <p:cNvSpPr/>
          <p:nvPr/>
        </p:nvSpPr>
        <p:spPr bwMode="auto">
          <a:xfrm>
            <a:off x="179512" y="1916832"/>
            <a:ext cx="2238030" cy="504056"/>
          </a:xfrm>
          <a:prstGeom prst="wedgeRectCallout">
            <a:avLst>
              <a:gd name="adj1" fmla="val -33354"/>
              <a:gd name="adj2" fmla="val -6680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주제페이지로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사각형 설명선 2">
            <a:extLst>
              <a:ext uri="{FF2B5EF4-FFF2-40B4-BE49-F238E27FC236}">
                <a16:creationId xmlns:a16="http://schemas.microsoft.com/office/drawing/2014/main" xmlns="" id="{461FBCA8-9C57-E556-7948-8BB155E4814F}"/>
              </a:ext>
            </a:extLst>
          </p:cNvPr>
          <p:cNvSpPr/>
          <p:nvPr/>
        </p:nvSpPr>
        <p:spPr bwMode="auto">
          <a:xfrm>
            <a:off x="1979712" y="535807"/>
            <a:ext cx="2238030" cy="504056"/>
          </a:xfrm>
          <a:prstGeom prst="wedgeRectCallout">
            <a:avLst>
              <a:gd name="adj1" fmla="val -53572"/>
              <a:gd name="adj2" fmla="val -27526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저널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페이지로 이동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사각형 설명선 2">
            <a:extLst>
              <a:ext uri="{FF2B5EF4-FFF2-40B4-BE49-F238E27FC236}">
                <a16:creationId xmlns:a16="http://schemas.microsoft.com/office/drawing/2014/main" xmlns="" id="{AC50596C-CC27-6C38-C851-1A04E31B7EE5}"/>
              </a:ext>
            </a:extLst>
          </p:cNvPr>
          <p:cNvSpPr/>
          <p:nvPr/>
        </p:nvSpPr>
        <p:spPr bwMode="auto">
          <a:xfrm>
            <a:off x="3491880" y="4581128"/>
            <a:ext cx="2238030" cy="648072"/>
          </a:xfrm>
          <a:prstGeom prst="wedgeRectCallout">
            <a:avLst>
              <a:gd name="adj1" fmla="val -31248"/>
              <a:gd name="adj2" fmla="val 62243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457200" indent="-457200" algn="l"/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통합 플랫폼에서 제공되는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l"/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Online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product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링크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DF0B27A5-8B02-172F-21E0-970EF5F665B4}"/>
              </a:ext>
            </a:extLst>
          </p:cNvPr>
          <p:cNvSpPr/>
          <p:nvPr/>
        </p:nvSpPr>
        <p:spPr bwMode="auto">
          <a:xfrm>
            <a:off x="107504" y="5303365"/>
            <a:ext cx="8856984" cy="155463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117256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굴림"/>
        <a:cs typeface=""/>
      </a:majorFont>
      <a:minorFont>
        <a:latin typeface="Times New Roman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0FE42D17264090C21D6C639E8BDD" ma:contentTypeVersion="15" ma:contentTypeDescription="Create a new document." ma:contentTypeScope="" ma:versionID="fa31df6c5335f7b388d8876ac58ff6ae">
  <xsd:schema xmlns:xsd="http://www.w3.org/2001/XMLSchema" xmlns:xs="http://www.w3.org/2001/XMLSchema" xmlns:p="http://schemas.microsoft.com/office/2006/metadata/properties" xmlns:ns2="e1f36a0c-e26c-40f8-a8d0-d9f7bdeb9920" xmlns:ns3="9e83c66e-558c-4682-8f17-42e4357c3ac3" xmlns:ns4="85d30998-05f0-43b2-a7a9-5f476e67833d" targetNamespace="http://schemas.microsoft.com/office/2006/metadata/properties" ma:root="true" ma:fieldsID="d506bbf3b35af7afbe7e06a012f3f146" ns2:_="" ns3:_="" ns4:_="">
    <xsd:import namespace="e1f36a0c-e26c-40f8-a8d0-d9f7bdeb9920"/>
    <xsd:import namespace="9e83c66e-558c-4682-8f17-42e4357c3ac3"/>
    <xsd:import namespace="85d30998-05f0-43b2-a7a9-5f476e67833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4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bjectDetectorVersions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f36a0c-e26c-40f8-a8d0-d9f7bdeb99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83c66e-558c-4682-8f17-42e4357c3a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52abea7-4a42-4a00-9534-35aba9b29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d30998-05f0-43b2-a7a9-5f476e67833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7004c6e-60bd-44f7-b891-9d9fae645bfb}" ma:internalName="TaxCatchAll" ma:showField="CatchAllData" ma:web="e1f36a0c-e26c-40f8-a8d0-d9f7bdeb99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d30998-05f0-43b2-a7a9-5f476e67833d" xsi:nil="true"/>
    <lcf76f155ced4ddcb4097134ff3c332f xmlns="9e83c66e-558c-4682-8f17-42e4357c3ac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2443037-97D7-4D25-8755-A1BBE169B3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f36a0c-e26c-40f8-a8d0-d9f7bdeb9920"/>
    <ds:schemaRef ds:uri="9e83c66e-558c-4682-8f17-42e4357c3ac3"/>
    <ds:schemaRef ds:uri="85d30998-05f0-43b2-a7a9-5f476e6783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B5419A-5010-42F2-BD94-9F624E052D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D5BBE1-2BF1-4EE7-B12D-39AC6796426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e83c66e-558c-4682-8f17-42e4357c3ac3"/>
    <ds:schemaRef ds:uri="http://purl.org/dc/elements/1.1/"/>
    <ds:schemaRef ds:uri="http://schemas.microsoft.com/office/2006/metadata/properties"/>
    <ds:schemaRef ds:uri="e1f36a0c-e26c-40f8-a8d0-d9f7bdeb9920"/>
    <ds:schemaRef ds:uri="85d30998-05f0-43b2-a7a9-5f476e67833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841</Words>
  <Application>Microsoft Office PowerPoint</Application>
  <PresentationFormat>화면 슬라이드 쇼(4:3)</PresentationFormat>
  <Paragraphs>163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0" baseType="lpstr">
      <vt:lpstr>HY강M</vt:lpstr>
      <vt:lpstr>굴림</vt:lpstr>
      <vt:lpstr>맑은 고딕</vt:lpstr>
      <vt:lpstr>Calibri</vt:lpstr>
      <vt:lpstr>Tahoma</vt:lpstr>
      <vt:lpstr>Times New Roman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제목 없음</dc:title>
  <dc:creator>장현주</dc:creator>
  <cp:lastModifiedBy>5급 박수정</cp:lastModifiedBy>
  <cp:revision>455</cp:revision>
  <cp:lastPrinted>2018-03-16T06:00:04Z</cp:lastPrinted>
  <dcterms:created xsi:type="dcterms:W3CDTF">2004-02-18T15:21:57Z</dcterms:created>
  <dcterms:modified xsi:type="dcterms:W3CDTF">2024-06-17T04:30:21Z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0x0101002E2B0FE42D17264090C21D6C639E8BDD</vt:lpwstr>
  </property>
  <property fmtid="{D5CDD505-2E9C-101B-9397-08002B2CF9AE}" pid="3" name="Order">
    <vt:r8>169400</vt:r8>
  </property>
  <property fmtid="{D5CDD505-2E9C-101B-9397-08002B2CF9AE}" pid="4" name="MediaServiceImageTags">
    <vt:lpwstr/>
  </property>
</Properties>
</file>